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7"/>
  </p:notesMasterIdLst>
  <p:sldIdLst>
    <p:sldId id="260" r:id="rId2"/>
    <p:sldId id="263" r:id="rId3"/>
    <p:sldId id="257" r:id="rId4"/>
    <p:sldId id="261" r:id="rId5"/>
    <p:sldId id="262" r:id="rId6"/>
  </p:sldIdLst>
  <p:sldSz cx="30275213" cy="21383625"/>
  <p:notesSz cx="6858000" cy="9144000"/>
  <p:embeddedFontLst>
    <p:embeddedFont>
      <p:font typeface="Rubik" panose="020B0604020202020204" charset="-79"/>
      <p:regular r:id="rId8"/>
      <p:bold r:id="rId9"/>
      <p:italic r:id="rId10"/>
      <p:boldItalic r:id="rId11"/>
    </p:embeddedFont>
    <p:embeddedFont>
      <p:font typeface="Titillium Web" panose="00000500000000000000" pitchFamily="2" charset="0"/>
      <p:regular r:id="rId12"/>
      <p:bold r:id="rId13"/>
      <p:italic r:id="rId14"/>
      <p:boldItalic r:id="rId15"/>
    </p:embeddedFont>
  </p:embeddedFontLst>
  <p:custDataLst>
    <p:tags r:id="rId1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555" kern="1200">
        <a:solidFill>
          <a:schemeClr val="tx1"/>
        </a:solidFill>
        <a:latin typeface="Arial"/>
        <a:ea typeface="+mn-ea"/>
        <a:cs typeface="+mn-cs"/>
      </a:defRPr>
    </a:lvl1pPr>
    <a:lvl2pPr marL="307418" algn="l" rtl="0" fontAlgn="base">
      <a:spcBef>
        <a:spcPct val="0"/>
      </a:spcBef>
      <a:spcAft>
        <a:spcPct val="0"/>
      </a:spcAft>
      <a:defRPr sz="2555" kern="1200">
        <a:solidFill>
          <a:schemeClr val="tx1"/>
        </a:solidFill>
        <a:latin typeface="Arial"/>
        <a:ea typeface="+mn-ea"/>
        <a:cs typeface="+mn-cs"/>
      </a:defRPr>
    </a:lvl2pPr>
    <a:lvl3pPr marL="614838" algn="l" rtl="0" fontAlgn="base">
      <a:spcBef>
        <a:spcPct val="0"/>
      </a:spcBef>
      <a:spcAft>
        <a:spcPct val="0"/>
      </a:spcAft>
      <a:defRPr sz="2555" kern="1200">
        <a:solidFill>
          <a:schemeClr val="tx1"/>
        </a:solidFill>
        <a:latin typeface="Arial"/>
        <a:ea typeface="+mn-ea"/>
        <a:cs typeface="+mn-cs"/>
      </a:defRPr>
    </a:lvl3pPr>
    <a:lvl4pPr marL="922256" algn="l" rtl="0" fontAlgn="base">
      <a:spcBef>
        <a:spcPct val="0"/>
      </a:spcBef>
      <a:spcAft>
        <a:spcPct val="0"/>
      </a:spcAft>
      <a:defRPr sz="2555" kern="1200">
        <a:solidFill>
          <a:schemeClr val="tx1"/>
        </a:solidFill>
        <a:latin typeface="Arial"/>
        <a:ea typeface="+mn-ea"/>
        <a:cs typeface="+mn-cs"/>
      </a:defRPr>
    </a:lvl4pPr>
    <a:lvl5pPr marL="1229677" algn="l" rtl="0" fontAlgn="base">
      <a:spcBef>
        <a:spcPct val="0"/>
      </a:spcBef>
      <a:spcAft>
        <a:spcPct val="0"/>
      </a:spcAft>
      <a:defRPr sz="2555" kern="1200">
        <a:solidFill>
          <a:schemeClr val="tx1"/>
        </a:solidFill>
        <a:latin typeface="Arial"/>
        <a:ea typeface="+mn-ea"/>
        <a:cs typeface="+mn-cs"/>
      </a:defRPr>
    </a:lvl5pPr>
    <a:lvl6pPr marL="1537094" algn="l" defTabSz="614838" rtl="0" eaLnBrk="1" latinLnBrk="0" hangingPunct="1">
      <a:defRPr sz="2555" kern="1200">
        <a:solidFill>
          <a:schemeClr val="tx1"/>
        </a:solidFill>
        <a:latin typeface="Arial"/>
        <a:ea typeface="+mn-ea"/>
        <a:cs typeface="+mn-cs"/>
      </a:defRPr>
    </a:lvl6pPr>
    <a:lvl7pPr marL="1844515" algn="l" defTabSz="614838" rtl="0" eaLnBrk="1" latinLnBrk="0" hangingPunct="1">
      <a:defRPr sz="2555" kern="1200">
        <a:solidFill>
          <a:schemeClr val="tx1"/>
        </a:solidFill>
        <a:latin typeface="Arial"/>
        <a:ea typeface="+mn-ea"/>
        <a:cs typeface="+mn-cs"/>
      </a:defRPr>
    </a:lvl7pPr>
    <a:lvl8pPr marL="2151933" algn="l" defTabSz="614838" rtl="0" eaLnBrk="1" latinLnBrk="0" hangingPunct="1">
      <a:defRPr sz="2555" kern="1200">
        <a:solidFill>
          <a:schemeClr val="tx1"/>
        </a:solidFill>
        <a:latin typeface="Arial"/>
        <a:ea typeface="+mn-ea"/>
        <a:cs typeface="+mn-cs"/>
      </a:defRPr>
    </a:lvl8pPr>
    <a:lvl9pPr marL="2459353" algn="l" defTabSz="614838" rtl="0" eaLnBrk="1" latinLnBrk="0" hangingPunct="1">
      <a:defRPr sz="2555" kern="1200">
        <a:solidFill>
          <a:schemeClr val="tx1"/>
        </a:solidFill>
        <a:latin typeface="Arial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74" userDrawn="1">
          <p15:clr>
            <a:srgbClr val="A4A3A4"/>
          </p15:clr>
        </p15:guide>
        <p15:guide id="2" pos="9440" userDrawn="1">
          <p15:clr>
            <a:srgbClr val="A4A3A4"/>
          </p15:clr>
        </p15:guide>
        <p15:guide id="3" orient="horz" pos="312" userDrawn="1">
          <p15:clr>
            <a:srgbClr val="A4A3A4"/>
          </p15:clr>
        </p15:guide>
        <p15:guide id="4" pos="752" userDrawn="1">
          <p15:clr>
            <a:srgbClr val="A4A3A4"/>
          </p15:clr>
        </p15:guide>
        <p15:guide id="5" pos="18704" userDrawn="1">
          <p15:clr>
            <a:srgbClr val="A4A3A4"/>
          </p15:clr>
        </p15:guide>
        <p15:guide id="6" pos="320" userDrawn="1">
          <p15:clr>
            <a:srgbClr val="A4A3A4"/>
          </p15:clr>
        </p15:guide>
        <p15:guide id="7" pos="9872" userDrawn="1">
          <p15:clr>
            <a:srgbClr val="A4A3A4"/>
          </p15:clr>
        </p15:guide>
        <p15:guide id="8" pos="18128" userDrawn="1">
          <p15:clr>
            <a:srgbClr val="A4A3A4"/>
          </p15:clr>
        </p15:guide>
        <p15:guide id="9" pos="15152" userDrawn="1">
          <p15:clr>
            <a:srgbClr val="A4A3A4"/>
          </p15:clr>
        </p15:guide>
        <p15:guide id="10" orient="horz" pos="668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596"/>
    <a:srgbClr val="ECEADB"/>
    <a:srgbClr val="F6F5EE"/>
    <a:srgbClr val="F4F2EA"/>
    <a:srgbClr val="D4EBF8"/>
    <a:srgbClr val="89C7EB"/>
    <a:srgbClr val="395563"/>
    <a:srgbClr val="C7D4D7"/>
    <a:srgbClr val="ADBFC3"/>
    <a:srgbClr val="E5DD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6395" autoAdjust="0"/>
  </p:normalViewPr>
  <p:slideViewPr>
    <p:cSldViewPr>
      <p:cViewPr varScale="1">
        <p:scale>
          <a:sx n="25" d="100"/>
          <a:sy n="25" d="100"/>
        </p:scale>
        <p:origin x="1306" y="-14"/>
      </p:cViewPr>
      <p:guideLst>
        <p:guide orient="horz" pos="6174"/>
        <p:guide pos="9440"/>
        <p:guide orient="horz" pos="312"/>
        <p:guide pos="752"/>
        <p:guide pos="18704"/>
        <p:guide pos="320"/>
        <p:guide pos="9872"/>
        <p:guide pos="18128"/>
        <p:guide pos="15152"/>
        <p:guide orient="horz" pos="668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01713" y="685800"/>
            <a:ext cx="485457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>
              <a:defRPr sz="1200"/>
            </a:lvl1pPr>
          </a:lstStyle>
          <a:p>
            <a:pPr>
              <a:defRPr/>
            </a:pPr>
            <a:fld id="{B95F3361-2405-48EE-818C-467D1C2230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7364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807" kern="1200">
        <a:solidFill>
          <a:schemeClr val="tx1"/>
        </a:solidFill>
        <a:latin typeface="Arial" charset="0"/>
        <a:ea typeface="+mn-ea"/>
        <a:cs typeface="+mn-cs"/>
      </a:defRPr>
    </a:lvl1pPr>
    <a:lvl2pPr marL="307418" algn="l" rtl="0" eaLnBrk="0" fontAlgn="base" hangingPunct="0">
      <a:spcBef>
        <a:spcPct val="30000"/>
      </a:spcBef>
      <a:spcAft>
        <a:spcPct val="0"/>
      </a:spcAft>
      <a:defRPr sz="807" kern="1200">
        <a:solidFill>
          <a:schemeClr val="tx1"/>
        </a:solidFill>
        <a:latin typeface="Arial" charset="0"/>
        <a:ea typeface="+mn-ea"/>
        <a:cs typeface="+mn-cs"/>
      </a:defRPr>
    </a:lvl2pPr>
    <a:lvl3pPr marL="614838" algn="l" rtl="0" eaLnBrk="0" fontAlgn="base" hangingPunct="0">
      <a:spcBef>
        <a:spcPct val="30000"/>
      </a:spcBef>
      <a:spcAft>
        <a:spcPct val="0"/>
      </a:spcAft>
      <a:defRPr sz="807" kern="1200">
        <a:solidFill>
          <a:schemeClr val="tx1"/>
        </a:solidFill>
        <a:latin typeface="Arial" charset="0"/>
        <a:ea typeface="+mn-ea"/>
        <a:cs typeface="+mn-cs"/>
      </a:defRPr>
    </a:lvl3pPr>
    <a:lvl4pPr marL="922256" algn="l" rtl="0" eaLnBrk="0" fontAlgn="base" hangingPunct="0">
      <a:spcBef>
        <a:spcPct val="30000"/>
      </a:spcBef>
      <a:spcAft>
        <a:spcPct val="0"/>
      </a:spcAft>
      <a:defRPr sz="807" kern="1200">
        <a:solidFill>
          <a:schemeClr val="tx1"/>
        </a:solidFill>
        <a:latin typeface="Arial" charset="0"/>
        <a:ea typeface="+mn-ea"/>
        <a:cs typeface="+mn-cs"/>
      </a:defRPr>
    </a:lvl4pPr>
    <a:lvl5pPr marL="1229677" algn="l" rtl="0" eaLnBrk="0" fontAlgn="base" hangingPunct="0">
      <a:spcBef>
        <a:spcPct val="30000"/>
      </a:spcBef>
      <a:spcAft>
        <a:spcPct val="0"/>
      </a:spcAft>
      <a:defRPr sz="807" kern="1200">
        <a:solidFill>
          <a:schemeClr val="tx1"/>
        </a:solidFill>
        <a:latin typeface="Arial" charset="0"/>
        <a:ea typeface="+mn-ea"/>
        <a:cs typeface="+mn-cs"/>
      </a:defRPr>
    </a:lvl5pPr>
    <a:lvl6pPr marL="1537094" algn="l" defTabSz="614838" rtl="0" eaLnBrk="1" latinLnBrk="0" hangingPunct="1">
      <a:defRPr sz="807" kern="1200">
        <a:solidFill>
          <a:schemeClr val="tx1"/>
        </a:solidFill>
        <a:latin typeface="+mn-lt"/>
        <a:ea typeface="+mn-ea"/>
        <a:cs typeface="+mn-cs"/>
      </a:defRPr>
    </a:lvl6pPr>
    <a:lvl7pPr marL="1844515" algn="l" defTabSz="614838" rtl="0" eaLnBrk="1" latinLnBrk="0" hangingPunct="1">
      <a:defRPr sz="807" kern="1200">
        <a:solidFill>
          <a:schemeClr val="tx1"/>
        </a:solidFill>
        <a:latin typeface="+mn-lt"/>
        <a:ea typeface="+mn-ea"/>
        <a:cs typeface="+mn-cs"/>
      </a:defRPr>
    </a:lvl7pPr>
    <a:lvl8pPr marL="2151933" algn="l" defTabSz="614838" rtl="0" eaLnBrk="1" latinLnBrk="0" hangingPunct="1">
      <a:defRPr sz="807" kern="1200">
        <a:solidFill>
          <a:schemeClr val="tx1"/>
        </a:solidFill>
        <a:latin typeface="+mn-lt"/>
        <a:ea typeface="+mn-ea"/>
        <a:cs typeface="+mn-cs"/>
      </a:defRPr>
    </a:lvl8pPr>
    <a:lvl9pPr marL="2459353" algn="l" defTabSz="614838" rtl="0" eaLnBrk="1" latinLnBrk="0" hangingPunct="1">
      <a:defRPr sz="80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kern="1200" smtId="4294967295"/>
            </a:defPPr>
            <a:lvl1pPr eaLnBrk="0" hangingPunct="0">
              <a:defRPr sz="3800">
                <a:solidFill>
                  <a:schemeClr val="tx1"/>
                </a:solidFill>
                <a:latin typeface="Arial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Arial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Arial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Arial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/>
            <a:fld id="{78EE7683-CAC2-4B7F-B858-28F016B0AEB9}" type="slidenum">
              <a:rPr lang="en-US" sz="1200" smtClean="0"/>
              <a:pPr eaLnBrk="1" hangingPunct="1"/>
              <a:t>1</a:t>
            </a:fld>
            <a:endParaRPr lang="en-US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1713" y="685800"/>
            <a:ext cx="4854575" cy="3429000"/>
          </a:xfrm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kern="1200" smtId="4294967295"/>
            </a:defPPr>
          </a:lstStyle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949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kern="1200" smtId="4294967295"/>
            </a:defPPr>
            <a:lvl1pPr eaLnBrk="0" hangingPunct="0">
              <a:defRPr sz="3800">
                <a:solidFill>
                  <a:schemeClr val="tx1"/>
                </a:solidFill>
                <a:latin typeface="Arial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Arial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Arial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Arial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/>
            <a:fld id="{78EE7683-CAC2-4B7F-B858-28F016B0AEB9}" type="slidenum">
              <a:rPr lang="en-US" sz="1200" smtClean="0"/>
              <a:pPr eaLnBrk="1" hangingPunct="1"/>
              <a:t>2</a:t>
            </a:fld>
            <a:endParaRPr lang="en-US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1713" y="685800"/>
            <a:ext cx="4854575" cy="3429000"/>
          </a:xfrm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kern="1200" smtId="4294967295"/>
            </a:defPPr>
          </a:lstStyle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723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kern="1200" smtId="4294967295"/>
            </a:defPPr>
            <a:lvl1pPr eaLnBrk="0" hangingPunct="0">
              <a:defRPr sz="3800">
                <a:solidFill>
                  <a:schemeClr val="tx1"/>
                </a:solidFill>
                <a:latin typeface="Arial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Arial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Arial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Arial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/>
            <a:fld id="{78EE7683-CAC2-4B7F-B858-28F016B0AEB9}" type="slidenum">
              <a:rPr lang="en-US" sz="1200" smtClean="0"/>
              <a:pPr eaLnBrk="1" hangingPunct="1"/>
              <a:t>3</a:t>
            </a:fld>
            <a:endParaRPr lang="en-US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1713" y="685800"/>
            <a:ext cx="4854575" cy="3429000"/>
          </a:xfrm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kern="1200" smtId="4294967295"/>
            </a:defPPr>
          </a:lstStyle>
          <a:p>
            <a:endParaRPr lang="nb-NO" sz="1200" b="0" i="0" u="none" strike="noStrike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Remember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to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squint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to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see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what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is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brings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your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attention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You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always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need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a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focalpoint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</a:t>
            </a:r>
          </a:p>
          <a:p>
            <a:endParaRPr lang="nb-NO" sz="1200" b="0" i="0" u="none" strike="noStrike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Lorem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ipsum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dolor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sit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amet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consectetuer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adipiscing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elit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Aenean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commodo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ligula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eget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dolor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Aenean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massa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Cum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sociis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natoque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penatibus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et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magnis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dis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parturient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montes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nascetur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ridiculus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mus.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Donec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quam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felis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ultricies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nec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pellentesque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eu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pretium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quis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sem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Nulla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consequat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massa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quis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enim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Donec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pede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justo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fringilla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vel,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aliquet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nec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vulputate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eget,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arcu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</a:t>
            </a:r>
          </a:p>
          <a:p>
            <a:endParaRPr lang="nb-NO" sz="1200" b="0" i="0" u="none" strike="noStrike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In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enim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justo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rhoncus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ut,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imperdiet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a,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venenatis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vitae,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justo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Nullam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dictum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felis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eu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pede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mollis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pretium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Integer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tincidunt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Cras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dapibus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Vivamus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elementum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semper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nisi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Aenean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vulputate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eleifend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tellus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Aenean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leo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ligula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porttitor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eu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consequat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vitae,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eleifend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enim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Aliquam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lorem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ante,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dapibus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in,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viverra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quis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feugiat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a,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tellus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</a:t>
            </a:r>
          </a:p>
          <a:p>
            <a:endParaRPr lang="nb-NO" sz="1200" b="0" i="0" u="none" strike="noStrike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Phasellus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viverra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nulla ut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metus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varius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laoreet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Quisque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rutrum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Aenean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imperdiet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Etiam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ultricies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nisi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vel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augue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Curabitur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ullamcorper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ultricies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nisi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Nam eget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dui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Etiam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rhoncus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Maecenas tempus,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tellus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eget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condimentum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rhoncus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sem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quam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semper libero,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sit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amet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adipiscing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sem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neque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sed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ipsum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Nam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quam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nunc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blandit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vel,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luctus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pulvinar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hendrerit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id,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lorem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Maecenas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nec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odio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et ante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tincidunt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tempus.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Donec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vitae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sapien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ut libero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venenatis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faucibus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Nullam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quis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ante.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Etiam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sit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amet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orci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eget eros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faucibus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tincidunt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Duis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leo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Sed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fringilla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mauris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sit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amet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nibh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Donec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sodales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sagittis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magna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Sed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consequat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leo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eget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bibendum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sodales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augue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velit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cursus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nunc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</a:t>
            </a:r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123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kern="1200" smtId="4294967295"/>
            </a:defPPr>
            <a:lvl1pPr eaLnBrk="0" hangingPunct="0">
              <a:defRPr sz="3800">
                <a:solidFill>
                  <a:schemeClr val="tx1"/>
                </a:solidFill>
                <a:latin typeface="Arial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Arial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Arial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Arial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/>
            <a:fld id="{78EE7683-CAC2-4B7F-B858-28F016B0AEB9}" type="slidenum">
              <a:rPr lang="en-US" sz="1200" smtClean="0"/>
              <a:pPr eaLnBrk="1" hangingPunct="1"/>
              <a:t>4</a:t>
            </a:fld>
            <a:endParaRPr lang="en-US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1713" y="685800"/>
            <a:ext cx="4854575" cy="3429000"/>
          </a:xfrm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kern="1200" smtId="4294967295"/>
            </a:defPPr>
          </a:lstStyle>
          <a:p>
            <a:endParaRPr lang="nb-NO" sz="1200" b="0" i="0" u="none" strike="noStrike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Remember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to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squint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to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see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what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is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brings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your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attention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You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always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need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a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focalpoint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</a:t>
            </a:r>
          </a:p>
          <a:p>
            <a:endParaRPr lang="nb-NO" sz="1200" b="0" i="0" u="none" strike="noStrike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Lorem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ipsum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dolor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sit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amet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consectetuer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adipiscing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elit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Aenean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commodo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ligula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eget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dolor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Aenean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massa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Cum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sociis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natoque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penatibus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et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magnis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dis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parturient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montes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nascetur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ridiculus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mus.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Donec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quam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felis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ultricies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nec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pellentesque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eu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pretium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quis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sem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Nulla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consequat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massa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quis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enim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Donec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pede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justo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fringilla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vel,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aliquet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nec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vulputate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eget,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arcu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</a:t>
            </a:r>
          </a:p>
          <a:p>
            <a:endParaRPr lang="nb-NO" sz="1200" b="0" i="0" u="none" strike="noStrike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In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enim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justo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rhoncus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ut,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imperdiet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a,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venenatis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vitae,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justo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Nullam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dictum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felis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eu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pede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mollis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pretium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Integer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tincidunt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Cras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dapibus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Vivamus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elementum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semper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nisi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Aenean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vulputate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eleifend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tellus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Aenean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leo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ligula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porttitor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eu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consequat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vitae,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eleifend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enim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Aliquam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lorem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ante,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dapibus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in,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viverra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quis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feugiat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a,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tellus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</a:t>
            </a:r>
          </a:p>
          <a:p>
            <a:endParaRPr lang="nb-NO" sz="1200" b="0" i="0" u="none" strike="noStrike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Phasellus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viverra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nulla ut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metus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varius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laoreet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Quisque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rutrum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Aenean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imperdiet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Etiam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ultricies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nisi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vel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augue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Curabitur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ullamcorper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ultricies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nisi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Nam eget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dui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Etiam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rhoncus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Maecenas tempus,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tellus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eget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condimentum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rhoncus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sem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quam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semper libero,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sit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amet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adipiscing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sem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neque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sed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ipsum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Nam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quam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nunc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blandit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vel,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luctus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pulvinar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hendrerit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id,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lorem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Maecenas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nec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odio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et ante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tincidunt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tempus.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Donec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vitae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sapien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ut libero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venenatis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faucibus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Nullam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quis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ante.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Etiam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sit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amet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orci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eget eros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faucibus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tincidunt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Duis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leo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Sed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fringilla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mauris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sit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amet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nibh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Donec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sodales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sagittis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magna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Sed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consequat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leo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eget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bibendum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sodales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augue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velit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cursus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nunc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</a:t>
            </a:r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324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kern="1200" smtId="4294967295"/>
            </a:defPPr>
            <a:lvl1pPr eaLnBrk="0" hangingPunct="0">
              <a:defRPr sz="3800">
                <a:solidFill>
                  <a:schemeClr val="tx1"/>
                </a:solidFill>
                <a:latin typeface="Arial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Arial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Arial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Arial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/>
            <a:fld id="{78EE7683-CAC2-4B7F-B858-28F016B0AEB9}" type="slidenum">
              <a:rPr lang="en-US" sz="1200" smtClean="0"/>
              <a:pPr eaLnBrk="1" hangingPunct="1"/>
              <a:t>5</a:t>
            </a:fld>
            <a:endParaRPr lang="en-US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1713" y="685800"/>
            <a:ext cx="4854575" cy="3429000"/>
          </a:xfrm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kern="1200" smtId="4294967295"/>
            </a:defPPr>
          </a:lstStyle>
          <a:p>
            <a:endParaRPr lang="nb-NO" sz="1200" b="0" i="0" u="none" strike="noStrike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Remember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to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squint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to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see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what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is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brings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your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attention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You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always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need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a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focalpoint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</a:t>
            </a:r>
          </a:p>
          <a:p>
            <a:endParaRPr lang="nb-NO" sz="1200" b="0" i="0" u="none" strike="noStrike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Lorem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ipsum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dolor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sit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amet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consectetuer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adipiscing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elit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Aenean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commodo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ligula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eget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dolor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Aenean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massa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Cum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sociis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natoque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penatibus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et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magnis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dis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parturient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montes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nascetur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ridiculus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mus.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Donec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quam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felis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ultricies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nec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pellentesque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eu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pretium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quis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sem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Nulla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consequat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massa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quis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enim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Donec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pede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justo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fringilla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vel,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aliquet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nec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vulputate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eget,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arcu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</a:t>
            </a:r>
          </a:p>
          <a:p>
            <a:endParaRPr lang="nb-NO" sz="1200" b="0" i="0" u="none" strike="noStrike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In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enim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justo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rhoncus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ut,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imperdiet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a,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venenatis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vitae,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justo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Nullam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dictum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felis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eu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pede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mollis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pretium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Integer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tincidunt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Cras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dapibus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Vivamus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elementum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semper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nisi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Aenean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vulputate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eleifend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tellus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Aenean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leo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ligula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porttitor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eu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consequat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vitae,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eleifend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enim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Aliquam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lorem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ante,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dapibus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in,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viverra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quis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feugiat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a,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tellus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</a:t>
            </a:r>
          </a:p>
          <a:p>
            <a:endParaRPr lang="nb-NO" sz="1200" b="0" i="0" u="none" strike="noStrike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Phasellus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viverra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nulla ut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metus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varius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laoreet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Quisque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rutrum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Aenean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imperdiet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Etiam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ultricies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nisi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vel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augue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Curabitur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ullamcorper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ultricies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nisi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Nam eget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dui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Etiam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rhoncus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Maecenas tempus,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tellus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eget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condimentum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rhoncus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sem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quam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semper libero,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sit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amet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adipiscing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sem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neque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sed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ipsum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Nam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quam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nunc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blandit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vel,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luctus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pulvinar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hendrerit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id,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lorem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Maecenas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nec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odio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et ante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tincidunt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tempus.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Donec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vitae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sapien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ut libero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venenatis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faucibus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Nullam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quis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ante.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Etiam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sit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amet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orci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eget eros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faucibus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tincidunt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Duis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leo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Sed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fringilla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mauris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sit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amet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nibh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Donec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sodales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sagittis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magna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Sed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consequat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leo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eget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bibendum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sodales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augue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velit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cursus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nunc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</a:t>
            </a:r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46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1079" y="6643199"/>
            <a:ext cx="25733056" cy="4582796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1065" y="12116976"/>
            <a:ext cx="21193087" cy="5465528"/>
          </a:xfr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/>
            </a:lvl1pPr>
            <a:lvl2pPr marL="297042" indent="0" algn="ctr">
              <a:buNone/>
              <a:defRPr/>
            </a:lvl2pPr>
            <a:lvl3pPr marL="594083" indent="0" algn="ctr">
              <a:buNone/>
              <a:defRPr/>
            </a:lvl3pPr>
            <a:lvl4pPr marL="891127" indent="0" algn="ctr">
              <a:buNone/>
              <a:defRPr/>
            </a:lvl4pPr>
            <a:lvl5pPr marL="1188169" indent="0" algn="ctr">
              <a:buNone/>
              <a:defRPr/>
            </a:lvl5pPr>
            <a:lvl6pPr marL="1485211" indent="0" algn="ctr">
              <a:buNone/>
              <a:defRPr/>
            </a:lvl6pPr>
            <a:lvl7pPr marL="1782252" indent="0" algn="ctr">
              <a:buNone/>
              <a:defRPr/>
            </a:lvl7pPr>
            <a:lvl8pPr marL="2079296" indent="0" algn="ctr">
              <a:buNone/>
              <a:defRPr/>
            </a:lvl8pPr>
            <a:lvl9pPr marL="2376338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CB043562-595C-41E0-A431-AB378AFFB5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55256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E844B6AF-379B-4B34-AAC6-97D3032A49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61525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1536" y="13741166"/>
            <a:ext cx="25734151" cy="4246613"/>
          </a:xfrm>
        </p:spPr>
        <p:txBody>
          <a:bodyPr anchor="t"/>
          <a:lstStyle>
            <a:defPPr>
              <a:defRPr kern="1200" smtId="4294967295"/>
            </a:defPPr>
            <a:lvl1pPr algn="l">
              <a:defRPr sz="25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1536" y="9063500"/>
            <a:ext cx="25734151" cy="4677669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1298"/>
            </a:lvl1pPr>
            <a:lvl2pPr marL="297042" indent="0">
              <a:buNone/>
              <a:defRPr sz="1169"/>
            </a:lvl2pPr>
            <a:lvl3pPr marL="594083" indent="0">
              <a:buNone/>
              <a:defRPr sz="1040"/>
            </a:lvl3pPr>
            <a:lvl4pPr marL="891127" indent="0">
              <a:buNone/>
              <a:defRPr sz="909"/>
            </a:lvl4pPr>
            <a:lvl5pPr marL="1188169" indent="0">
              <a:buNone/>
              <a:defRPr sz="909"/>
            </a:lvl5pPr>
            <a:lvl6pPr marL="1485211" indent="0">
              <a:buNone/>
              <a:defRPr sz="909"/>
            </a:lvl6pPr>
            <a:lvl7pPr marL="1782252" indent="0">
              <a:buNone/>
              <a:defRPr sz="909"/>
            </a:lvl7pPr>
            <a:lvl8pPr marL="2079296" indent="0">
              <a:buNone/>
              <a:defRPr sz="909"/>
            </a:lvl8pPr>
            <a:lvl9pPr marL="2376338" indent="0">
              <a:buNone/>
              <a:defRPr sz="90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B44BFBC0-7F94-4CE5-A00D-18BE726F28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15911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13323" y="4989104"/>
            <a:ext cx="13571722" cy="14113440"/>
          </a:xfrm>
        </p:spPr>
        <p:txBody>
          <a:bodyPr/>
          <a:lstStyle>
            <a:defPPr>
              <a:defRPr kern="1200" smtId="4294967295"/>
            </a:defPPr>
            <a:lvl1pPr>
              <a:defRPr sz="1820"/>
            </a:lvl1pPr>
            <a:lvl2pPr>
              <a:defRPr sz="1559"/>
            </a:lvl2pPr>
            <a:lvl3pPr>
              <a:defRPr sz="1298"/>
            </a:lvl3pPr>
            <a:lvl4pPr>
              <a:defRPr sz="1169"/>
            </a:lvl4pPr>
            <a:lvl5pPr>
              <a:defRPr sz="1169"/>
            </a:lvl5pPr>
            <a:lvl6pPr>
              <a:defRPr sz="1169"/>
            </a:lvl6pPr>
            <a:lvl7pPr>
              <a:defRPr sz="1169"/>
            </a:lvl7pPr>
            <a:lvl8pPr>
              <a:defRPr sz="1169"/>
            </a:lvl8pPr>
            <a:lvl9pPr>
              <a:defRPr sz="116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90170" y="4989104"/>
            <a:ext cx="13571722" cy="14113440"/>
          </a:xfrm>
        </p:spPr>
        <p:txBody>
          <a:bodyPr/>
          <a:lstStyle>
            <a:defPPr>
              <a:defRPr kern="1200" smtId="4294967295"/>
            </a:defPPr>
            <a:lvl1pPr>
              <a:defRPr sz="1820"/>
            </a:lvl1pPr>
            <a:lvl2pPr>
              <a:defRPr sz="1559"/>
            </a:lvl2pPr>
            <a:lvl3pPr>
              <a:defRPr sz="1298"/>
            </a:lvl3pPr>
            <a:lvl4pPr>
              <a:defRPr sz="1169"/>
            </a:lvl4pPr>
            <a:lvl5pPr>
              <a:defRPr sz="1169"/>
            </a:lvl5pPr>
            <a:lvl6pPr>
              <a:defRPr sz="1169"/>
            </a:lvl6pPr>
            <a:lvl7pPr>
              <a:defRPr sz="1169"/>
            </a:lvl7pPr>
            <a:lvl8pPr>
              <a:defRPr sz="1169"/>
            </a:lvl8pPr>
            <a:lvl9pPr>
              <a:defRPr sz="116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CDF645C6-96DC-4F21-9A48-95AFF68A54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54793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324" y="4786979"/>
            <a:ext cx="13376810" cy="199440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1559" b="1"/>
            </a:lvl1pPr>
            <a:lvl2pPr marL="297042" indent="0">
              <a:buNone/>
              <a:defRPr sz="1298" b="1"/>
            </a:lvl2pPr>
            <a:lvl3pPr marL="594083" indent="0">
              <a:buNone/>
              <a:defRPr sz="1169" b="1"/>
            </a:lvl3pPr>
            <a:lvl4pPr marL="891127" indent="0">
              <a:buNone/>
              <a:defRPr sz="1040" b="1"/>
            </a:lvl4pPr>
            <a:lvl5pPr marL="1188169" indent="0">
              <a:buNone/>
              <a:defRPr sz="1040" b="1"/>
            </a:lvl5pPr>
            <a:lvl6pPr marL="1485211" indent="0">
              <a:buNone/>
              <a:defRPr sz="1040" b="1"/>
            </a:lvl6pPr>
            <a:lvl7pPr marL="1782252" indent="0">
              <a:buNone/>
              <a:defRPr sz="1040" b="1"/>
            </a:lvl7pPr>
            <a:lvl8pPr marL="2079296" indent="0">
              <a:buNone/>
              <a:defRPr sz="1040" b="1"/>
            </a:lvl8pPr>
            <a:lvl9pPr marL="2376338" indent="0">
              <a:buNone/>
              <a:defRPr sz="1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3324" y="6781381"/>
            <a:ext cx="13376810" cy="12320128"/>
          </a:xfrm>
        </p:spPr>
        <p:txBody>
          <a:bodyPr/>
          <a:lstStyle>
            <a:defPPr>
              <a:defRPr kern="1200" smtId="4294967295"/>
            </a:defPPr>
            <a:lvl1pPr>
              <a:defRPr sz="1559"/>
            </a:lvl1pPr>
            <a:lvl2pPr>
              <a:defRPr sz="1298"/>
            </a:lvl2pPr>
            <a:lvl3pPr>
              <a:defRPr sz="1169"/>
            </a:lvl3pPr>
            <a:lvl4pPr>
              <a:defRPr sz="1040"/>
            </a:lvl4pPr>
            <a:lvl5pPr>
              <a:defRPr sz="1040"/>
            </a:lvl5pPr>
            <a:lvl6pPr>
              <a:defRPr sz="1040"/>
            </a:lvl6pPr>
            <a:lvl7pPr>
              <a:defRPr sz="1040"/>
            </a:lvl7pPr>
            <a:lvl8pPr>
              <a:defRPr sz="1040"/>
            </a:lvl8pPr>
            <a:lvl9pPr>
              <a:defRPr sz="10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79607" y="4786979"/>
            <a:ext cx="13382285" cy="199440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1559" b="1"/>
            </a:lvl1pPr>
            <a:lvl2pPr marL="297042" indent="0">
              <a:buNone/>
              <a:defRPr sz="1298" b="1"/>
            </a:lvl2pPr>
            <a:lvl3pPr marL="594083" indent="0">
              <a:buNone/>
              <a:defRPr sz="1169" b="1"/>
            </a:lvl3pPr>
            <a:lvl4pPr marL="891127" indent="0">
              <a:buNone/>
              <a:defRPr sz="1040" b="1"/>
            </a:lvl4pPr>
            <a:lvl5pPr marL="1188169" indent="0">
              <a:buNone/>
              <a:defRPr sz="1040" b="1"/>
            </a:lvl5pPr>
            <a:lvl6pPr marL="1485211" indent="0">
              <a:buNone/>
              <a:defRPr sz="1040" b="1"/>
            </a:lvl6pPr>
            <a:lvl7pPr marL="1782252" indent="0">
              <a:buNone/>
              <a:defRPr sz="1040" b="1"/>
            </a:lvl7pPr>
            <a:lvl8pPr marL="2079296" indent="0">
              <a:buNone/>
              <a:defRPr sz="1040" b="1"/>
            </a:lvl8pPr>
            <a:lvl9pPr marL="2376338" indent="0">
              <a:buNone/>
              <a:defRPr sz="1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79607" y="6781381"/>
            <a:ext cx="13382285" cy="12320128"/>
          </a:xfrm>
        </p:spPr>
        <p:txBody>
          <a:bodyPr/>
          <a:lstStyle>
            <a:defPPr>
              <a:defRPr kern="1200" smtId="4294967295"/>
            </a:defPPr>
            <a:lvl1pPr>
              <a:defRPr sz="1559"/>
            </a:lvl1pPr>
            <a:lvl2pPr>
              <a:defRPr sz="1298"/>
            </a:lvl2pPr>
            <a:lvl3pPr>
              <a:defRPr sz="1169"/>
            </a:lvl3pPr>
            <a:lvl4pPr>
              <a:defRPr sz="1040"/>
            </a:lvl4pPr>
            <a:lvl5pPr>
              <a:defRPr sz="1040"/>
            </a:lvl5pPr>
            <a:lvl6pPr>
              <a:defRPr sz="1040"/>
            </a:lvl6pPr>
            <a:lvl7pPr>
              <a:defRPr sz="1040"/>
            </a:lvl7pPr>
            <a:lvl8pPr>
              <a:defRPr sz="1040"/>
            </a:lvl8pPr>
            <a:lvl9pPr>
              <a:defRPr sz="10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C2B12CE4-144C-4A27-8B3F-7EB79E6B21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5236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8F1FAA83-0A80-48DF-A2A9-D01CE04D8E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37894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8203DA95-0AAE-48A7-9DEF-F9FD3932C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86203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323" y="851799"/>
            <a:ext cx="9960336" cy="3622717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1298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7205" y="851797"/>
            <a:ext cx="16924685" cy="18249712"/>
          </a:xfrm>
        </p:spPr>
        <p:txBody>
          <a:bodyPr/>
          <a:lstStyle>
            <a:defPPr>
              <a:defRPr kern="1200" smtId="4294967295"/>
            </a:defPPr>
            <a:lvl1pPr>
              <a:defRPr sz="2078"/>
            </a:lvl1pPr>
            <a:lvl2pPr>
              <a:defRPr sz="1820"/>
            </a:lvl2pPr>
            <a:lvl3pPr>
              <a:defRPr sz="1559"/>
            </a:lvl3pPr>
            <a:lvl4pPr>
              <a:defRPr sz="1298"/>
            </a:lvl4pPr>
            <a:lvl5pPr>
              <a:defRPr sz="1298"/>
            </a:lvl5pPr>
            <a:lvl6pPr>
              <a:defRPr sz="1298"/>
            </a:lvl6pPr>
            <a:lvl7pPr>
              <a:defRPr sz="1298"/>
            </a:lvl7pPr>
            <a:lvl8pPr>
              <a:defRPr sz="1298"/>
            </a:lvl8pPr>
            <a:lvl9pPr>
              <a:defRPr sz="129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3323" y="4474514"/>
            <a:ext cx="9960336" cy="1462699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909"/>
            </a:lvl1pPr>
            <a:lvl2pPr marL="297042" indent="0">
              <a:buNone/>
              <a:defRPr sz="780"/>
            </a:lvl2pPr>
            <a:lvl3pPr marL="594083" indent="0">
              <a:buNone/>
              <a:defRPr sz="650"/>
            </a:lvl3pPr>
            <a:lvl4pPr marL="891127" indent="0">
              <a:buNone/>
              <a:defRPr sz="586"/>
            </a:lvl4pPr>
            <a:lvl5pPr marL="1188169" indent="0">
              <a:buNone/>
              <a:defRPr sz="586"/>
            </a:lvl5pPr>
            <a:lvl6pPr marL="1485211" indent="0">
              <a:buNone/>
              <a:defRPr sz="586"/>
            </a:lvl6pPr>
            <a:lvl7pPr marL="1782252" indent="0">
              <a:buNone/>
              <a:defRPr sz="586"/>
            </a:lvl7pPr>
            <a:lvl8pPr marL="2079296" indent="0">
              <a:buNone/>
              <a:defRPr sz="586"/>
            </a:lvl8pPr>
            <a:lvl9pPr marL="2376338" indent="0">
              <a:buNone/>
              <a:defRPr sz="58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D77038B2-2801-40BE-BC48-C628781FF4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73015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3937" y="14968330"/>
            <a:ext cx="18165348" cy="1767532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1298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33937" y="1910874"/>
            <a:ext cx="18165348" cy="12829556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2078"/>
            </a:lvl1pPr>
            <a:lvl2pPr marL="297042" indent="0">
              <a:buNone/>
              <a:defRPr sz="1820"/>
            </a:lvl2pPr>
            <a:lvl3pPr marL="594083" indent="0">
              <a:buNone/>
              <a:defRPr sz="1559"/>
            </a:lvl3pPr>
            <a:lvl4pPr marL="891127" indent="0">
              <a:buNone/>
              <a:defRPr sz="1298"/>
            </a:lvl4pPr>
            <a:lvl5pPr marL="1188169" indent="0">
              <a:buNone/>
              <a:defRPr sz="1298"/>
            </a:lvl5pPr>
            <a:lvl6pPr marL="1485211" indent="0">
              <a:buNone/>
              <a:defRPr sz="1298"/>
            </a:lvl6pPr>
            <a:lvl7pPr marL="1782252" indent="0">
              <a:buNone/>
              <a:defRPr sz="1298"/>
            </a:lvl7pPr>
            <a:lvl8pPr marL="2079296" indent="0">
              <a:buNone/>
              <a:defRPr sz="1298"/>
            </a:lvl8pPr>
            <a:lvl9pPr marL="2376338" indent="0">
              <a:buNone/>
              <a:defRPr sz="1298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3937" y="16735862"/>
            <a:ext cx="18165348" cy="250898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909"/>
            </a:lvl1pPr>
            <a:lvl2pPr marL="297042" indent="0">
              <a:buNone/>
              <a:defRPr sz="780"/>
            </a:lvl2pPr>
            <a:lvl3pPr marL="594083" indent="0">
              <a:buNone/>
              <a:defRPr sz="650"/>
            </a:lvl3pPr>
            <a:lvl4pPr marL="891127" indent="0">
              <a:buNone/>
              <a:defRPr sz="586"/>
            </a:lvl4pPr>
            <a:lvl5pPr marL="1188169" indent="0">
              <a:buNone/>
              <a:defRPr sz="586"/>
            </a:lvl5pPr>
            <a:lvl6pPr marL="1485211" indent="0">
              <a:buNone/>
              <a:defRPr sz="586"/>
            </a:lvl6pPr>
            <a:lvl7pPr marL="1782252" indent="0">
              <a:buNone/>
              <a:defRPr sz="586"/>
            </a:lvl7pPr>
            <a:lvl8pPr marL="2079296" indent="0">
              <a:buNone/>
              <a:defRPr sz="586"/>
            </a:lvl8pPr>
            <a:lvl9pPr marL="2376338" indent="0">
              <a:buNone/>
              <a:defRPr sz="58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700A3960-9A0E-4A4A-BE72-10B88343DD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30283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11865ABB-973D-4162-96BF-63AD8AB82A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43995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949753" y="855925"/>
            <a:ext cx="6812143" cy="18246618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13323" y="855925"/>
            <a:ext cx="20331304" cy="18246618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638E2FC5-3957-4F45-8892-8AA1808627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26670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324" y="855922"/>
            <a:ext cx="27248569" cy="3563938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13323" y="4989104"/>
            <a:ext cx="13571722" cy="14113440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15190170" y="4989104"/>
            <a:ext cx="13571722" cy="14113440"/>
          </a:xfrm>
        </p:spPr>
        <p:txBody>
          <a:bodyPr/>
          <a:lstStyle>
            <a:defPPr>
              <a:defRPr kern="1200" smtId="4294967295"/>
            </a:defPPr>
          </a:lstStyle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4FA04B66-8F62-42BD-B0EA-2923AA341B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65889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13324" y="855922"/>
            <a:ext cx="27248569" cy="356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70207" tIns="235104" rIns="470207" bIns="235104" anchor="ctr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13324" y="4989104"/>
            <a:ext cx="27248569" cy="14113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70207" tIns="235104" rIns="470207" bIns="235104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13324" y="19473783"/>
            <a:ext cx="7065094" cy="1484974"/>
          </a:xfrm>
          <a:prstGeom prst="rect">
            <a:avLst/>
          </a:prstGeom>
          <a:noFill/>
          <a:ln>
            <a:noFill/>
          </a:ln>
        </p:spPr>
        <p:txBody>
          <a:bodyPr vert="horz" wrap="square" lIns="470207" tIns="235104" rIns="470207" bIns="235104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>
              <a:defRPr sz="4613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343595" y="19473783"/>
            <a:ext cx="9588028" cy="1484974"/>
          </a:xfrm>
          <a:prstGeom prst="rect">
            <a:avLst/>
          </a:prstGeom>
          <a:noFill/>
          <a:ln>
            <a:noFill/>
          </a:ln>
        </p:spPr>
        <p:txBody>
          <a:bodyPr vert="horz" wrap="square" lIns="470207" tIns="235104" rIns="470207" bIns="235104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ctr">
              <a:defRPr sz="4613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696800" y="19473783"/>
            <a:ext cx="7065094" cy="1484974"/>
          </a:xfrm>
          <a:prstGeom prst="rect">
            <a:avLst/>
          </a:prstGeom>
          <a:noFill/>
          <a:ln>
            <a:noFill/>
          </a:ln>
        </p:spPr>
        <p:txBody>
          <a:bodyPr vert="horz" wrap="square" lIns="470207" tIns="235104" rIns="470207" bIns="235104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>
              <a:defRPr sz="4613" smtClean="0"/>
            </a:lvl1pPr>
          </a:lstStyle>
          <a:p>
            <a:pPr>
              <a:defRPr/>
            </a:pPr>
            <a:fld id="{2839560C-692A-406E-AC47-35009443A5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defPPr>
        <a:defRPr kern="1200" smtId="4294967295"/>
      </a:defPPr>
      <a:lvl1pPr algn="ctr" defTabSz="3056028" rtl="0" eaLnBrk="0" fontAlgn="base" hangingPunct="0">
        <a:spcBef>
          <a:spcPct val="0"/>
        </a:spcBef>
        <a:spcAft>
          <a:spcPct val="0"/>
        </a:spcAft>
        <a:defRPr sz="14749">
          <a:solidFill>
            <a:schemeClr val="tx2"/>
          </a:solidFill>
          <a:latin typeface="+mj-lt"/>
          <a:ea typeface="+mj-ea"/>
          <a:cs typeface="+mj-cs"/>
        </a:defRPr>
      </a:lvl1pPr>
      <a:lvl2pPr algn="ctr" defTabSz="3056028" rtl="0" eaLnBrk="0" fontAlgn="base" hangingPunct="0">
        <a:spcBef>
          <a:spcPct val="0"/>
        </a:spcBef>
        <a:spcAft>
          <a:spcPct val="0"/>
        </a:spcAft>
        <a:defRPr sz="14749">
          <a:solidFill>
            <a:schemeClr val="tx2"/>
          </a:solidFill>
          <a:latin typeface="Arial"/>
        </a:defRPr>
      </a:lvl2pPr>
      <a:lvl3pPr algn="ctr" defTabSz="3056028" rtl="0" eaLnBrk="0" fontAlgn="base" hangingPunct="0">
        <a:spcBef>
          <a:spcPct val="0"/>
        </a:spcBef>
        <a:spcAft>
          <a:spcPct val="0"/>
        </a:spcAft>
        <a:defRPr sz="14749">
          <a:solidFill>
            <a:schemeClr val="tx2"/>
          </a:solidFill>
          <a:latin typeface="Arial"/>
        </a:defRPr>
      </a:lvl3pPr>
      <a:lvl4pPr algn="ctr" defTabSz="3056028" rtl="0" eaLnBrk="0" fontAlgn="base" hangingPunct="0">
        <a:spcBef>
          <a:spcPct val="0"/>
        </a:spcBef>
        <a:spcAft>
          <a:spcPct val="0"/>
        </a:spcAft>
        <a:defRPr sz="14749">
          <a:solidFill>
            <a:schemeClr val="tx2"/>
          </a:solidFill>
          <a:latin typeface="Arial"/>
        </a:defRPr>
      </a:lvl4pPr>
      <a:lvl5pPr algn="ctr" defTabSz="3056028" rtl="0" eaLnBrk="0" fontAlgn="base" hangingPunct="0">
        <a:spcBef>
          <a:spcPct val="0"/>
        </a:spcBef>
        <a:spcAft>
          <a:spcPct val="0"/>
        </a:spcAft>
        <a:defRPr sz="14749">
          <a:solidFill>
            <a:schemeClr val="tx2"/>
          </a:solidFill>
          <a:latin typeface="Arial"/>
        </a:defRPr>
      </a:lvl5pPr>
      <a:lvl6pPr marL="297042" algn="ctr" defTabSz="3056028" rtl="0" fontAlgn="base">
        <a:spcBef>
          <a:spcPct val="0"/>
        </a:spcBef>
        <a:spcAft>
          <a:spcPct val="0"/>
        </a:spcAft>
        <a:defRPr sz="14749">
          <a:solidFill>
            <a:schemeClr val="tx2"/>
          </a:solidFill>
          <a:latin typeface="Arial"/>
        </a:defRPr>
      </a:lvl6pPr>
      <a:lvl7pPr marL="594083" algn="ctr" defTabSz="3056028" rtl="0" fontAlgn="base">
        <a:spcBef>
          <a:spcPct val="0"/>
        </a:spcBef>
        <a:spcAft>
          <a:spcPct val="0"/>
        </a:spcAft>
        <a:defRPr sz="14749">
          <a:solidFill>
            <a:schemeClr val="tx2"/>
          </a:solidFill>
          <a:latin typeface="Arial"/>
        </a:defRPr>
      </a:lvl7pPr>
      <a:lvl8pPr marL="891127" algn="ctr" defTabSz="3056028" rtl="0" fontAlgn="base">
        <a:spcBef>
          <a:spcPct val="0"/>
        </a:spcBef>
        <a:spcAft>
          <a:spcPct val="0"/>
        </a:spcAft>
        <a:defRPr sz="14749">
          <a:solidFill>
            <a:schemeClr val="tx2"/>
          </a:solidFill>
          <a:latin typeface="Arial"/>
        </a:defRPr>
      </a:lvl8pPr>
      <a:lvl9pPr marL="1188169" algn="ctr" defTabSz="3056028" rtl="0" fontAlgn="base">
        <a:spcBef>
          <a:spcPct val="0"/>
        </a:spcBef>
        <a:spcAft>
          <a:spcPct val="0"/>
        </a:spcAft>
        <a:defRPr sz="14749">
          <a:solidFill>
            <a:schemeClr val="tx2"/>
          </a:solidFill>
          <a:latin typeface="Arial"/>
        </a:defRPr>
      </a:lvl9pPr>
    </p:titleStyle>
    <p:bodyStyle>
      <a:defPPr>
        <a:defRPr kern="1200" smtId="4294967295"/>
      </a:defPPr>
      <a:lvl1pPr marL="1144850" indent="-1144850" algn="l" defTabSz="3056028" rtl="0" eaLnBrk="0" fontAlgn="base" hangingPunct="0">
        <a:spcBef>
          <a:spcPct val="20000"/>
        </a:spcBef>
        <a:spcAft>
          <a:spcPct val="0"/>
        </a:spcAft>
        <a:buChar char="•"/>
        <a:defRPr sz="10720">
          <a:solidFill>
            <a:schemeClr val="tx1"/>
          </a:solidFill>
          <a:latin typeface="+mn-lt"/>
          <a:ea typeface="+mn-ea"/>
          <a:cs typeface="+mn-cs"/>
        </a:defRPr>
      </a:lvl1pPr>
      <a:lvl2pPr marL="2483604" indent="-956106" algn="l" defTabSz="3056028" rtl="0" eaLnBrk="0" fontAlgn="base" hangingPunct="0">
        <a:spcBef>
          <a:spcPct val="20000"/>
        </a:spcBef>
        <a:spcAft>
          <a:spcPct val="0"/>
        </a:spcAft>
        <a:buChar char="–"/>
        <a:defRPr sz="9356">
          <a:solidFill>
            <a:schemeClr val="tx1"/>
          </a:solidFill>
          <a:latin typeface="+mn-lt"/>
        </a:defRPr>
      </a:lvl2pPr>
      <a:lvl3pPr marL="3817200" indent="-761170" algn="l" defTabSz="3056028" rtl="0" eaLnBrk="0" fontAlgn="base" hangingPunct="0">
        <a:spcBef>
          <a:spcPct val="20000"/>
        </a:spcBef>
        <a:spcAft>
          <a:spcPct val="0"/>
        </a:spcAft>
        <a:buChar char="•"/>
        <a:defRPr sz="8056">
          <a:solidFill>
            <a:schemeClr val="tx1"/>
          </a:solidFill>
          <a:latin typeface="+mn-lt"/>
        </a:defRPr>
      </a:lvl3pPr>
      <a:lvl4pPr marL="5345728" indent="-762201" algn="l" defTabSz="3056028" rtl="0" eaLnBrk="0" fontAlgn="base" hangingPunct="0">
        <a:spcBef>
          <a:spcPct val="20000"/>
        </a:spcBef>
        <a:spcAft>
          <a:spcPct val="0"/>
        </a:spcAft>
        <a:buChar char="–"/>
        <a:defRPr sz="6693">
          <a:solidFill>
            <a:schemeClr val="tx1"/>
          </a:solidFill>
          <a:latin typeface="+mn-lt"/>
        </a:defRPr>
      </a:lvl4pPr>
      <a:lvl5pPr marL="6875288" indent="-764266" algn="l" defTabSz="3056028" rtl="0" eaLnBrk="0" fontAlgn="base" hangingPunct="0">
        <a:spcBef>
          <a:spcPct val="20000"/>
        </a:spcBef>
        <a:spcAft>
          <a:spcPct val="0"/>
        </a:spcAft>
        <a:buChar char="»"/>
        <a:defRPr sz="6693">
          <a:solidFill>
            <a:schemeClr val="tx1"/>
          </a:solidFill>
          <a:latin typeface="+mn-lt"/>
        </a:defRPr>
      </a:lvl5pPr>
      <a:lvl6pPr marL="7172332" indent="-764266" algn="l" defTabSz="3056028" rtl="0" fontAlgn="base">
        <a:spcBef>
          <a:spcPct val="20000"/>
        </a:spcBef>
        <a:spcAft>
          <a:spcPct val="0"/>
        </a:spcAft>
        <a:buChar char="»"/>
        <a:defRPr sz="6693">
          <a:solidFill>
            <a:schemeClr val="tx1"/>
          </a:solidFill>
          <a:latin typeface="+mn-lt"/>
        </a:defRPr>
      </a:lvl6pPr>
      <a:lvl7pPr marL="7469374" indent="-764266" algn="l" defTabSz="3056028" rtl="0" fontAlgn="base">
        <a:spcBef>
          <a:spcPct val="20000"/>
        </a:spcBef>
        <a:spcAft>
          <a:spcPct val="0"/>
        </a:spcAft>
        <a:buChar char="»"/>
        <a:defRPr sz="6693">
          <a:solidFill>
            <a:schemeClr val="tx1"/>
          </a:solidFill>
          <a:latin typeface="+mn-lt"/>
        </a:defRPr>
      </a:lvl7pPr>
      <a:lvl8pPr marL="7766416" indent="-764266" algn="l" defTabSz="3056028" rtl="0" fontAlgn="base">
        <a:spcBef>
          <a:spcPct val="20000"/>
        </a:spcBef>
        <a:spcAft>
          <a:spcPct val="0"/>
        </a:spcAft>
        <a:buChar char="»"/>
        <a:defRPr sz="6693">
          <a:solidFill>
            <a:schemeClr val="tx1"/>
          </a:solidFill>
          <a:latin typeface="+mn-lt"/>
        </a:defRPr>
      </a:lvl8pPr>
      <a:lvl9pPr marL="8063460" indent="-764266" algn="l" defTabSz="3056028" rtl="0" fontAlgn="base">
        <a:spcBef>
          <a:spcPct val="20000"/>
        </a:spcBef>
        <a:spcAft>
          <a:spcPct val="0"/>
        </a:spcAft>
        <a:buChar char="»"/>
        <a:defRPr sz="669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594083" rtl="0" eaLnBrk="1" latinLnBrk="0" hangingPunct="1">
        <a:defRPr sz="1169" kern="1200">
          <a:solidFill>
            <a:schemeClr val="tx1"/>
          </a:solidFill>
          <a:latin typeface="+mn-lt"/>
          <a:ea typeface="+mn-ea"/>
          <a:cs typeface="+mn-cs"/>
        </a:defRPr>
      </a:lvl1pPr>
      <a:lvl2pPr marL="297042" algn="l" defTabSz="594083" rtl="0" eaLnBrk="1" latinLnBrk="0" hangingPunct="1">
        <a:defRPr sz="1169" kern="1200">
          <a:solidFill>
            <a:schemeClr val="tx1"/>
          </a:solidFill>
          <a:latin typeface="+mn-lt"/>
          <a:ea typeface="+mn-ea"/>
          <a:cs typeface="+mn-cs"/>
        </a:defRPr>
      </a:lvl2pPr>
      <a:lvl3pPr marL="594083" algn="l" defTabSz="594083" rtl="0" eaLnBrk="1" latinLnBrk="0" hangingPunct="1">
        <a:defRPr sz="1169" kern="1200">
          <a:solidFill>
            <a:schemeClr val="tx1"/>
          </a:solidFill>
          <a:latin typeface="+mn-lt"/>
          <a:ea typeface="+mn-ea"/>
          <a:cs typeface="+mn-cs"/>
        </a:defRPr>
      </a:lvl3pPr>
      <a:lvl4pPr marL="891127" algn="l" defTabSz="594083" rtl="0" eaLnBrk="1" latinLnBrk="0" hangingPunct="1">
        <a:defRPr sz="1169" kern="1200">
          <a:solidFill>
            <a:schemeClr val="tx1"/>
          </a:solidFill>
          <a:latin typeface="+mn-lt"/>
          <a:ea typeface="+mn-ea"/>
          <a:cs typeface="+mn-cs"/>
        </a:defRPr>
      </a:lvl4pPr>
      <a:lvl5pPr marL="1188169" algn="l" defTabSz="594083" rtl="0" eaLnBrk="1" latinLnBrk="0" hangingPunct="1">
        <a:defRPr sz="1169" kern="1200">
          <a:solidFill>
            <a:schemeClr val="tx1"/>
          </a:solidFill>
          <a:latin typeface="+mn-lt"/>
          <a:ea typeface="+mn-ea"/>
          <a:cs typeface="+mn-cs"/>
        </a:defRPr>
      </a:lvl5pPr>
      <a:lvl6pPr marL="1485211" algn="l" defTabSz="594083" rtl="0" eaLnBrk="1" latinLnBrk="0" hangingPunct="1">
        <a:defRPr sz="1169" kern="1200">
          <a:solidFill>
            <a:schemeClr val="tx1"/>
          </a:solidFill>
          <a:latin typeface="+mn-lt"/>
          <a:ea typeface="+mn-ea"/>
          <a:cs typeface="+mn-cs"/>
        </a:defRPr>
      </a:lvl6pPr>
      <a:lvl7pPr marL="1782252" algn="l" defTabSz="594083" rtl="0" eaLnBrk="1" latinLnBrk="0" hangingPunct="1">
        <a:defRPr sz="1169" kern="1200">
          <a:solidFill>
            <a:schemeClr val="tx1"/>
          </a:solidFill>
          <a:latin typeface="+mn-lt"/>
          <a:ea typeface="+mn-ea"/>
          <a:cs typeface="+mn-cs"/>
        </a:defRPr>
      </a:lvl7pPr>
      <a:lvl8pPr marL="2079296" algn="l" defTabSz="594083" rtl="0" eaLnBrk="1" latinLnBrk="0" hangingPunct="1">
        <a:defRPr sz="1169" kern="1200">
          <a:solidFill>
            <a:schemeClr val="tx1"/>
          </a:solidFill>
          <a:latin typeface="+mn-lt"/>
          <a:ea typeface="+mn-ea"/>
          <a:cs typeface="+mn-cs"/>
        </a:defRPr>
      </a:lvl8pPr>
      <a:lvl9pPr marL="2376338" algn="l" defTabSz="594083" rtl="0" eaLnBrk="1" latinLnBrk="0" hangingPunct="1">
        <a:defRPr sz="11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jpeg"/><Relationship Id="rId7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2.png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11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11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39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-1" y="-1"/>
            <a:ext cx="30275213" cy="21383625"/>
          </a:xfrm>
          <a:prstGeom prst="rect">
            <a:avLst/>
          </a:prstGeom>
          <a:solidFill>
            <a:srgbClr val="39556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59399" tIns="29699" rIns="59399" bIns="29699" numCol="1" rtlCol="0" anchor="t" anchorCtr="0" compatLnSpc="1">
            <a:prstTxWarp prst="textNoShape">
              <a:avLst/>
            </a:prstTxWarp>
          </a:bodyPr>
          <a:lstStyle/>
          <a:p>
            <a:pPr defTabSz="3056028"/>
            <a:endParaRPr lang="nb-NO" sz="719">
              <a:latin typeface="Arial" charset="0"/>
            </a:endParaRPr>
          </a:p>
        </p:txBody>
      </p:sp>
      <p:sp>
        <p:nvSpPr>
          <p:cNvPr id="36" name="Rectangle 13"/>
          <p:cNvSpPr txBox="1">
            <a:spLocks noChangeArrowheads="1"/>
          </p:cNvSpPr>
          <p:nvPr/>
        </p:nvSpPr>
        <p:spPr bwMode="auto">
          <a:xfrm>
            <a:off x="507206" y="522493"/>
            <a:ext cx="14089510" cy="8815391"/>
          </a:xfrm>
          <a:prstGeom prst="rect">
            <a:avLst/>
          </a:prstGeom>
          <a:solidFill>
            <a:srgbClr val="C7D4D7"/>
          </a:solidFill>
          <a:ln w="60325" cap="flat">
            <a:noFill/>
            <a:miter lim="800000"/>
          </a:ln>
        </p:spPr>
        <p:txBody>
          <a:bodyPr vert="horz" wrap="square" lIns="244380" tIns="122190" rIns="244380" bIns="122190" anchor="ctr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2pPr>
            <a:lvl3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3pPr>
            <a:lvl4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4pPr>
            <a:lvl5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5pPr>
            <a:lvl6pPr marL="4572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6pPr>
            <a:lvl7pPr marL="9144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7pPr>
            <a:lvl8pPr marL="13716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8pPr>
            <a:lvl9pPr marL="18288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9pPr>
          </a:lstStyle>
          <a:p>
            <a:pPr eaLnBrk="1" hangingPunct="1"/>
            <a:endParaRPr lang="en-US" sz="3118" i="1" dirty="0">
              <a:solidFill>
                <a:schemeClr val="bg1"/>
              </a:solidFill>
              <a:latin typeface="Lucida Grande" pitchFamily="2" charset="0"/>
            </a:endParaRPr>
          </a:p>
        </p:txBody>
      </p:sp>
      <p:sp>
        <p:nvSpPr>
          <p:cNvPr id="60" name="Title 11">
            <a:extLst>
              <a:ext uri="{FF2B5EF4-FFF2-40B4-BE49-F238E27FC236}">
                <a16:creationId xmlns:a16="http://schemas.microsoft.com/office/drawing/2014/main" id="{EE7A5C51-35F0-4B71-992D-43D344D16C04}"/>
              </a:ext>
            </a:extLst>
          </p:cNvPr>
          <p:cNvSpPr txBox="1">
            <a:spLocks/>
          </p:cNvSpPr>
          <p:nvPr/>
        </p:nvSpPr>
        <p:spPr>
          <a:xfrm>
            <a:off x="1136552" y="18616612"/>
            <a:ext cx="22687854" cy="1784394"/>
          </a:xfrm>
          <a:prstGeom prst="rect">
            <a:avLst/>
          </a:prstGeom>
        </p:spPr>
        <p:txBody>
          <a:bodyPr lIns="83159" tIns="41579" rIns="83159" bIns="41579"/>
          <a:lstStyle>
            <a:defPPr>
              <a:defRPr lang="en-US"/>
            </a:defPPr>
            <a:lvl1pPr marL="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9403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80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58212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7616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019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64238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3582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55231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236" b="1" dirty="0">
                <a:solidFill>
                  <a:schemeClr val="bg1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Optional</a:t>
            </a:r>
            <a:r>
              <a:rPr lang="en-US" sz="10786" b="1" dirty="0">
                <a:solidFill>
                  <a:schemeClr val="bg1"/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 </a:t>
            </a:r>
            <a:r>
              <a:rPr lang="en-US" sz="6236" b="1" dirty="0">
                <a:solidFill>
                  <a:schemeClr val="bg1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Title</a:t>
            </a:r>
          </a:p>
        </p:txBody>
      </p:sp>
      <p:sp>
        <p:nvSpPr>
          <p:cNvPr id="61" name="Text Placeholder 16">
            <a:extLst>
              <a:ext uri="{FF2B5EF4-FFF2-40B4-BE49-F238E27FC236}">
                <a16:creationId xmlns:a16="http://schemas.microsoft.com/office/drawing/2014/main" id="{1F3AA395-C058-4F87-B3A3-A8A8BC543EF9}"/>
              </a:ext>
            </a:extLst>
          </p:cNvPr>
          <p:cNvSpPr txBox="1">
            <a:spLocks/>
          </p:cNvSpPr>
          <p:nvPr/>
        </p:nvSpPr>
        <p:spPr>
          <a:xfrm>
            <a:off x="1212752" y="20210584"/>
            <a:ext cx="22687854" cy="514857"/>
          </a:xfrm>
          <a:prstGeom prst="rect">
            <a:avLst/>
          </a:prstGeom>
        </p:spPr>
        <p:txBody>
          <a:bodyPr wrap="square" lIns="83159" tIns="41579" rIns="83159" bIns="41579">
            <a:spAutoFit/>
          </a:bodyPr>
          <a:lstStyle>
            <a:defPPr>
              <a:defRPr lang="en-US"/>
            </a:defPPr>
            <a:lvl1pPr marL="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9403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80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58212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7616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019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64238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3582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55231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i="1" dirty="0">
                <a:solidFill>
                  <a:schemeClr val="bg1"/>
                </a:solidFill>
                <a:latin typeface="Aptos" panose="020B0004020202020204" pitchFamily="34" charset="0"/>
                <a:cs typeface="Rubik Light" panose="00000400000000000000" pitchFamily="2" charset="-79"/>
              </a:rPr>
              <a:t>Name, title and Institution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5FA4F44-89FB-4B70-8C08-283DA58E1D01}"/>
              </a:ext>
            </a:extLst>
          </p:cNvPr>
          <p:cNvSpPr/>
          <p:nvPr/>
        </p:nvSpPr>
        <p:spPr>
          <a:xfrm>
            <a:off x="507206" y="9853613"/>
            <a:ext cx="14089510" cy="8801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6236" dirty="0">
              <a:effectLst/>
              <a:latin typeface="+mj-lt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026A6A3-D6D2-4951-8B04-EF51015D25DB}"/>
              </a:ext>
            </a:extLst>
          </p:cNvPr>
          <p:cNvSpPr/>
          <p:nvPr/>
        </p:nvSpPr>
        <p:spPr>
          <a:xfrm>
            <a:off x="15137605" y="9853615"/>
            <a:ext cx="14589569" cy="8801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6236">
              <a:effectLst/>
              <a:latin typeface="+mj-lt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6890F5C-1558-4531-8BFF-5119F2F1CB7D}"/>
              </a:ext>
            </a:extLst>
          </p:cNvPr>
          <p:cNvSpPr/>
          <p:nvPr/>
        </p:nvSpPr>
        <p:spPr>
          <a:xfrm>
            <a:off x="15166636" y="507056"/>
            <a:ext cx="14525964" cy="8801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6236" dirty="0">
              <a:effectLst/>
              <a:latin typeface="+mj-lt"/>
            </a:endParaRPr>
          </a:p>
        </p:txBody>
      </p:sp>
      <p:sp>
        <p:nvSpPr>
          <p:cNvPr id="33" name="Title 11">
            <a:extLst>
              <a:ext uri="{FF2B5EF4-FFF2-40B4-BE49-F238E27FC236}">
                <a16:creationId xmlns:a16="http://schemas.microsoft.com/office/drawing/2014/main" id="{B9B45461-D198-453D-923C-6C7A6C10DAEA}"/>
              </a:ext>
            </a:extLst>
          </p:cNvPr>
          <p:cNvSpPr txBox="1">
            <a:spLocks/>
          </p:cNvSpPr>
          <p:nvPr/>
        </p:nvSpPr>
        <p:spPr>
          <a:xfrm>
            <a:off x="1151151" y="1062194"/>
            <a:ext cx="12801620" cy="1784394"/>
          </a:xfrm>
          <a:prstGeom prst="rect">
            <a:avLst/>
          </a:prstGeom>
        </p:spPr>
        <p:txBody>
          <a:bodyPr lIns="83159" tIns="41579" rIns="83159" bIns="41579"/>
          <a:lstStyle>
            <a:defPPr>
              <a:defRPr lang="en-US"/>
            </a:defPPr>
            <a:lvl1pPr marL="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9403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80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58212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7616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019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64238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3582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55231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dirty="0">
                <a:solidFill>
                  <a:srgbClr val="395563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This is the </a:t>
            </a:r>
            <a:r>
              <a:rPr lang="en-US" sz="6000" b="1" dirty="0">
                <a:solidFill>
                  <a:srgbClr val="395563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main takeaway </a:t>
            </a:r>
            <a:r>
              <a:rPr lang="en-US" sz="6000" dirty="0">
                <a:solidFill>
                  <a:srgbClr val="395563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from your research. It should be </a:t>
            </a:r>
            <a:r>
              <a:rPr lang="en-US" sz="6000" b="1" dirty="0">
                <a:solidFill>
                  <a:srgbClr val="395563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simplified</a:t>
            </a:r>
            <a:r>
              <a:rPr lang="en-US" sz="6000" dirty="0">
                <a:solidFill>
                  <a:srgbClr val="395563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to one or two sentences.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878" y="6335890"/>
            <a:ext cx="2479790" cy="2479790"/>
          </a:xfrm>
          <a:prstGeom prst="rect">
            <a:avLst/>
          </a:prstGeom>
        </p:spPr>
      </p:pic>
      <p:pic>
        <p:nvPicPr>
          <p:cNvPr id="3" name="Picture 2" descr="A logo on a black background&#10;&#10;Description automatically generated">
            <a:extLst>
              <a:ext uri="{FF2B5EF4-FFF2-40B4-BE49-F238E27FC236}">
                <a16:creationId xmlns:a16="http://schemas.microsoft.com/office/drawing/2014/main" id="{F3548943-3D1C-D8C4-370E-557B0E2747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0186" y="17021907"/>
            <a:ext cx="10238420" cy="5941889"/>
          </a:xfrm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D655637E-795F-DF6F-4B73-D90E5BCBC9D5}"/>
              </a:ext>
            </a:extLst>
          </p:cNvPr>
          <p:cNvSpPr txBox="1"/>
          <p:nvPr/>
        </p:nvSpPr>
        <p:spPr>
          <a:xfrm>
            <a:off x="4137232" y="8107469"/>
            <a:ext cx="5361574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1200" smtId="4294967295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400"/>
              </a:lnSpc>
              <a:defRPr/>
            </a:pPr>
            <a:r>
              <a:rPr lang="en-US" sz="2800" b="1" dirty="0">
                <a:solidFill>
                  <a:schemeClr val="bg1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SCAN ME</a:t>
            </a:r>
          </a:p>
          <a:p>
            <a:pPr>
              <a:lnSpc>
                <a:spcPts val="2400"/>
              </a:lnSpc>
              <a:defRPr/>
            </a:pPr>
            <a:r>
              <a:rPr lang="en-US" sz="2000" dirty="0">
                <a:solidFill>
                  <a:srgbClr val="395563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t</a:t>
            </a:r>
            <a:r>
              <a:rPr lang="en-US" sz="2000" dirty="0">
                <a:solidFill>
                  <a:srgbClr val="395563"/>
                </a:solidFill>
                <a:effectLst/>
                <a:latin typeface="Aptos" panose="020B0004020202020204" pitchFamily="34" charset="0"/>
                <a:cs typeface="Rubik" panose="00000500000000000000" pitchFamily="2" charset="-79"/>
              </a:rPr>
              <a:t>o download the full paper and references</a:t>
            </a: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B92050BE-16FD-1940-AF1C-FA6FE58431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55325" y="1543293"/>
            <a:ext cx="13166769" cy="449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9098" tIns="44550" rIns="89098" bIns="44550">
            <a:spAutoFit/>
          </a:bodyPr>
          <a:lstStyle>
            <a:defPPr>
              <a:defRPr kern="1200" smtId="4294967295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r>
              <a:rPr lang="en-US" sz="2339" dirty="0"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Add your information, graphs and images to this section.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196519-BC23-17C4-0998-FE83F0269E83}"/>
              </a:ext>
            </a:extLst>
          </p:cNvPr>
          <p:cNvSpPr txBox="1"/>
          <p:nvPr/>
        </p:nvSpPr>
        <p:spPr>
          <a:xfrm>
            <a:off x="15557472" y="864512"/>
            <a:ext cx="14787214" cy="692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055266">
              <a:defRPr/>
            </a:pPr>
            <a:r>
              <a:rPr lang="en-US" sz="3898" b="1" dirty="0">
                <a:solidFill>
                  <a:srgbClr val="395563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INTRODUCTION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D2F0B368-EBE5-9FD6-C1FB-592381F4F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806" y="10898095"/>
            <a:ext cx="13166769" cy="449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9098" tIns="44550" rIns="89098" bIns="44550">
            <a:spAutoFit/>
          </a:bodyPr>
          <a:lstStyle>
            <a:defPPr>
              <a:defRPr kern="1200" smtId="4294967295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r>
              <a:rPr lang="en-US" sz="2339" dirty="0"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Add your information, graphs and images to this section.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CE705B-D4B7-3215-59DB-64A81460E666}"/>
              </a:ext>
            </a:extLst>
          </p:cNvPr>
          <p:cNvSpPr txBox="1"/>
          <p:nvPr/>
        </p:nvSpPr>
        <p:spPr>
          <a:xfrm>
            <a:off x="1118950" y="10219312"/>
            <a:ext cx="14787214" cy="692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055266">
              <a:defRPr/>
            </a:pPr>
            <a:r>
              <a:rPr lang="en-US" sz="3898" b="1" dirty="0">
                <a:solidFill>
                  <a:srgbClr val="395563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METHODOLOGY</a:t>
            </a:r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D2A870DC-3DCC-67EA-F1D3-602BCFB66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88247" y="10774780"/>
            <a:ext cx="13166769" cy="449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9098" tIns="44550" rIns="89098" bIns="44550">
            <a:spAutoFit/>
          </a:bodyPr>
          <a:lstStyle>
            <a:defPPr>
              <a:defRPr kern="1200" smtId="4294967295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r>
              <a:rPr lang="en-US" sz="2339" dirty="0"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Add your information, graphs and images to this section.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0CBBAE-3FCB-69AD-9DA4-2B23D9868B3B}"/>
              </a:ext>
            </a:extLst>
          </p:cNvPr>
          <p:cNvSpPr txBox="1"/>
          <p:nvPr/>
        </p:nvSpPr>
        <p:spPr>
          <a:xfrm>
            <a:off x="15590392" y="10095999"/>
            <a:ext cx="14787214" cy="692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055266">
              <a:defRPr/>
            </a:pPr>
            <a:r>
              <a:rPr lang="en-US" sz="3898" b="1" dirty="0">
                <a:solidFill>
                  <a:srgbClr val="395563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RESULTS &amp; CONCLUSION</a:t>
            </a:r>
          </a:p>
        </p:txBody>
      </p:sp>
    </p:spTree>
    <p:extLst>
      <p:ext uri="{BB962C8B-B14F-4D97-AF65-F5344CB8AC3E}">
        <p14:creationId xmlns:p14="http://schemas.microsoft.com/office/powerpoint/2010/main" val="2548758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39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-1" y="-1"/>
            <a:ext cx="30275213" cy="21383625"/>
          </a:xfrm>
          <a:prstGeom prst="rect">
            <a:avLst/>
          </a:prstGeom>
          <a:solidFill>
            <a:srgbClr val="00559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59399" tIns="29699" rIns="59399" bIns="29699" numCol="1" rtlCol="0" anchor="t" anchorCtr="0" compatLnSpc="1">
            <a:prstTxWarp prst="textNoShape">
              <a:avLst/>
            </a:prstTxWarp>
          </a:bodyPr>
          <a:lstStyle/>
          <a:p>
            <a:pPr defTabSz="3056028"/>
            <a:endParaRPr lang="nb-NO" sz="719">
              <a:latin typeface="Arial" charset="0"/>
            </a:endParaRPr>
          </a:p>
        </p:txBody>
      </p:sp>
      <p:sp>
        <p:nvSpPr>
          <p:cNvPr id="36" name="Rectangle 13"/>
          <p:cNvSpPr txBox="1">
            <a:spLocks noChangeArrowheads="1"/>
          </p:cNvSpPr>
          <p:nvPr/>
        </p:nvSpPr>
        <p:spPr bwMode="auto">
          <a:xfrm>
            <a:off x="507206" y="522493"/>
            <a:ext cx="14089510" cy="8815391"/>
          </a:xfrm>
          <a:prstGeom prst="rect">
            <a:avLst/>
          </a:prstGeom>
          <a:solidFill>
            <a:srgbClr val="89C7EB"/>
          </a:solidFill>
          <a:ln w="60325" cap="flat">
            <a:noFill/>
            <a:miter lim="800000"/>
          </a:ln>
        </p:spPr>
        <p:txBody>
          <a:bodyPr vert="horz" wrap="square" lIns="244380" tIns="122190" rIns="244380" bIns="122190" anchor="ctr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2pPr>
            <a:lvl3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3pPr>
            <a:lvl4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4pPr>
            <a:lvl5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5pPr>
            <a:lvl6pPr marL="4572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6pPr>
            <a:lvl7pPr marL="9144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7pPr>
            <a:lvl8pPr marL="13716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8pPr>
            <a:lvl9pPr marL="18288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9pPr>
          </a:lstStyle>
          <a:p>
            <a:pPr eaLnBrk="1" hangingPunct="1"/>
            <a:endParaRPr lang="en-US" sz="3118" i="1" dirty="0">
              <a:solidFill>
                <a:schemeClr val="bg1"/>
              </a:solidFill>
              <a:latin typeface="Lucida Grande" pitchFamily="2" charset="0"/>
            </a:endParaRPr>
          </a:p>
        </p:txBody>
      </p:sp>
      <p:sp>
        <p:nvSpPr>
          <p:cNvPr id="60" name="Title 11">
            <a:extLst>
              <a:ext uri="{FF2B5EF4-FFF2-40B4-BE49-F238E27FC236}">
                <a16:creationId xmlns:a16="http://schemas.microsoft.com/office/drawing/2014/main" id="{EE7A5C51-35F0-4B71-992D-43D344D16C04}"/>
              </a:ext>
            </a:extLst>
          </p:cNvPr>
          <p:cNvSpPr txBox="1">
            <a:spLocks/>
          </p:cNvSpPr>
          <p:nvPr/>
        </p:nvSpPr>
        <p:spPr>
          <a:xfrm>
            <a:off x="438150" y="19150012"/>
            <a:ext cx="22687854" cy="1784394"/>
          </a:xfrm>
          <a:prstGeom prst="rect">
            <a:avLst/>
          </a:prstGeom>
        </p:spPr>
        <p:txBody>
          <a:bodyPr lIns="83159" tIns="41579" rIns="83159" bIns="41579"/>
          <a:lstStyle>
            <a:defPPr>
              <a:defRPr lang="en-US"/>
            </a:defPPr>
            <a:lvl1pPr marL="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9403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80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58212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7616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019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64238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3582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55231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450" b="1" dirty="0">
                <a:solidFill>
                  <a:schemeClr val="bg1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Molecular Dissection of Age-Related IL-11 Signalling Pathways in Mice: </a:t>
            </a:r>
            <a:br>
              <a:rPr lang="en-GB" sz="3450" b="1" dirty="0">
                <a:solidFill>
                  <a:schemeClr val="bg1"/>
                </a:solidFill>
                <a:latin typeface="Aptos" panose="020B0004020202020204" pitchFamily="34" charset="0"/>
                <a:cs typeface="Rubik" panose="00000500000000000000" pitchFamily="2" charset="-79"/>
              </a:rPr>
            </a:br>
            <a:r>
              <a:rPr lang="en-GB" sz="3450" b="1" dirty="0">
                <a:solidFill>
                  <a:schemeClr val="bg1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Implications for Longevity and Age-Associated Morbidities</a:t>
            </a:r>
            <a:endParaRPr lang="en-US" sz="3450" b="1" dirty="0">
              <a:solidFill>
                <a:schemeClr val="bg1"/>
              </a:solidFill>
              <a:latin typeface="Aptos" panose="020B0004020202020204" pitchFamily="34" charset="0"/>
              <a:cs typeface="Rubik" panose="00000500000000000000" pitchFamily="2" charset="-79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5FA4F44-89FB-4B70-8C08-283DA58E1D01}"/>
              </a:ext>
            </a:extLst>
          </p:cNvPr>
          <p:cNvSpPr/>
          <p:nvPr/>
        </p:nvSpPr>
        <p:spPr>
          <a:xfrm>
            <a:off x="507206" y="9853613"/>
            <a:ext cx="14089510" cy="8801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6236" dirty="0">
              <a:effectLst/>
              <a:latin typeface="+mj-lt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026A6A3-D6D2-4951-8B04-EF51015D25DB}"/>
              </a:ext>
            </a:extLst>
          </p:cNvPr>
          <p:cNvSpPr/>
          <p:nvPr/>
        </p:nvSpPr>
        <p:spPr>
          <a:xfrm>
            <a:off x="15137605" y="9853615"/>
            <a:ext cx="14589569" cy="8801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6236" dirty="0">
              <a:effectLst/>
              <a:latin typeface="+mj-lt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6890F5C-1558-4531-8BFF-5119F2F1CB7D}"/>
              </a:ext>
            </a:extLst>
          </p:cNvPr>
          <p:cNvSpPr/>
          <p:nvPr/>
        </p:nvSpPr>
        <p:spPr>
          <a:xfrm>
            <a:off x="15166636" y="507056"/>
            <a:ext cx="14525964" cy="8801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6236" dirty="0">
              <a:effectLst/>
              <a:latin typeface="+mj-lt"/>
            </a:endParaRPr>
          </a:p>
        </p:txBody>
      </p:sp>
      <p:sp>
        <p:nvSpPr>
          <p:cNvPr id="33" name="Title 11">
            <a:extLst>
              <a:ext uri="{FF2B5EF4-FFF2-40B4-BE49-F238E27FC236}">
                <a16:creationId xmlns:a16="http://schemas.microsoft.com/office/drawing/2014/main" id="{B9B45461-D198-453D-923C-6C7A6C10DAEA}"/>
              </a:ext>
            </a:extLst>
          </p:cNvPr>
          <p:cNvSpPr txBox="1">
            <a:spLocks/>
          </p:cNvSpPr>
          <p:nvPr/>
        </p:nvSpPr>
        <p:spPr>
          <a:xfrm>
            <a:off x="1090612" y="1353095"/>
            <a:ext cx="14089509" cy="1784394"/>
          </a:xfrm>
          <a:prstGeom prst="rect">
            <a:avLst/>
          </a:prstGeom>
        </p:spPr>
        <p:txBody>
          <a:bodyPr lIns="83159" tIns="41579" rIns="83159" bIns="41579"/>
          <a:lstStyle>
            <a:defPPr>
              <a:defRPr lang="en-US"/>
            </a:defPPr>
            <a:lvl1pPr marL="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9403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80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58212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7616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019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64238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3582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55231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100"/>
              </a:lnSpc>
            </a:pPr>
            <a:r>
              <a:rPr lang="en-GB" sz="8300" b="1" dirty="0">
                <a:solidFill>
                  <a:srgbClr val="005596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Dietary restriction </a:t>
            </a:r>
            <a:br>
              <a:rPr lang="en-GB" sz="8300" b="1" dirty="0">
                <a:solidFill>
                  <a:srgbClr val="005596"/>
                </a:solidFill>
                <a:latin typeface="Aptos" panose="020B0004020202020204" pitchFamily="34" charset="0"/>
                <a:cs typeface="Rubik" panose="00000500000000000000" pitchFamily="2" charset="-79"/>
              </a:rPr>
            </a:br>
            <a:r>
              <a:rPr lang="en-GB" sz="8300" b="1" dirty="0">
                <a:solidFill>
                  <a:srgbClr val="005596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can extend lifespan — </a:t>
            </a:r>
            <a:br>
              <a:rPr lang="en-GB" sz="8300" b="1" dirty="0">
                <a:solidFill>
                  <a:srgbClr val="005596"/>
                </a:solidFill>
                <a:latin typeface="Aptos" panose="020B0004020202020204" pitchFamily="34" charset="0"/>
                <a:cs typeface="Rubik" panose="00000500000000000000" pitchFamily="2" charset="-79"/>
              </a:rPr>
            </a:br>
            <a:r>
              <a:rPr lang="en-GB" sz="8300" b="1" dirty="0">
                <a:solidFill>
                  <a:srgbClr val="F4F2EA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but genetics matters more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878" y="6881812"/>
            <a:ext cx="1933868" cy="1933868"/>
          </a:xfrm>
          <a:prstGeom prst="rect">
            <a:avLst/>
          </a:prstGeom>
        </p:spPr>
      </p:pic>
      <p:pic>
        <p:nvPicPr>
          <p:cNvPr id="3" name="Picture 2" descr="A logo on a black background&#10;&#10;Description automatically generated">
            <a:extLst>
              <a:ext uri="{FF2B5EF4-FFF2-40B4-BE49-F238E27FC236}">
                <a16:creationId xmlns:a16="http://schemas.microsoft.com/office/drawing/2014/main" id="{F3548943-3D1C-D8C4-370E-557B0E2747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0186" y="17021907"/>
            <a:ext cx="10238420" cy="5941889"/>
          </a:xfrm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D655637E-795F-DF6F-4B73-D90E5BCBC9D5}"/>
              </a:ext>
            </a:extLst>
          </p:cNvPr>
          <p:cNvSpPr txBox="1"/>
          <p:nvPr/>
        </p:nvSpPr>
        <p:spPr>
          <a:xfrm>
            <a:off x="3473444" y="7878127"/>
            <a:ext cx="3140331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1200" smtId="4294967295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400"/>
              </a:lnSpc>
              <a:defRPr/>
            </a:pPr>
            <a:r>
              <a:rPr lang="en-US" sz="2800" b="1" dirty="0">
                <a:solidFill>
                  <a:schemeClr val="bg1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SCAN ME</a:t>
            </a:r>
          </a:p>
          <a:p>
            <a:pPr>
              <a:lnSpc>
                <a:spcPts val="2400"/>
              </a:lnSpc>
              <a:defRPr/>
            </a:pPr>
            <a:r>
              <a:rPr lang="en-US" sz="2000" dirty="0">
                <a:solidFill>
                  <a:srgbClr val="395563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t</a:t>
            </a:r>
            <a:r>
              <a:rPr lang="en-US" sz="2000" dirty="0">
                <a:solidFill>
                  <a:srgbClr val="395563"/>
                </a:solidFill>
                <a:effectLst/>
                <a:latin typeface="Aptos" panose="020B0004020202020204" pitchFamily="34" charset="0"/>
                <a:cs typeface="Rubik" panose="00000500000000000000" pitchFamily="2" charset="-79"/>
              </a:rPr>
              <a:t>o download the full paper and references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CE705B-D4B7-3215-59DB-64A81460E666}"/>
              </a:ext>
            </a:extLst>
          </p:cNvPr>
          <p:cNvSpPr txBox="1"/>
          <p:nvPr/>
        </p:nvSpPr>
        <p:spPr>
          <a:xfrm>
            <a:off x="1118950" y="10219312"/>
            <a:ext cx="14787214" cy="692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055266">
              <a:defRPr/>
            </a:pPr>
            <a:r>
              <a:rPr lang="en-US" sz="3898" b="1" dirty="0">
                <a:solidFill>
                  <a:srgbClr val="005596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METHODOLOGY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0CBBAE-3FCB-69AD-9DA4-2B23D9868B3B}"/>
              </a:ext>
            </a:extLst>
          </p:cNvPr>
          <p:cNvSpPr txBox="1"/>
          <p:nvPr/>
        </p:nvSpPr>
        <p:spPr>
          <a:xfrm>
            <a:off x="15590392" y="10095999"/>
            <a:ext cx="14787214" cy="692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055266">
              <a:defRPr/>
            </a:pPr>
            <a:r>
              <a:rPr lang="en-US" sz="3898" b="1" dirty="0">
                <a:solidFill>
                  <a:srgbClr val="005596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RESULTS &amp; CONCLUSION</a:t>
            </a:r>
          </a:p>
        </p:txBody>
      </p:sp>
      <p:pic>
        <p:nvPicPr>
          <p:cNvPr id="1026" name="Picture 2" descr="Figure 1">
            <a:extLst>
              <a:ext uri="{FF2B5EF4-FFF2-40B4-BE49-F238E27FC236}">
                <a16:creationId xmlns:a16="http://schemas.microsoft.com/office/drawing/2014/main" id="{B121783F-5C64-FB4A-9A1E-4DCAEFDF6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8388" y="1014412"/>
            <a:ext cx="7814006" cy="7824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igure 1">
            <a:extLst>
              <a:ext uri="{FF2B5EF4-FFF2-40B4-BE49-F238E27FC236}">
                <a16:creationId xmlns:a16="http://schemas.microsoft.com/office/drawing/2014/main" id="{7B1073F2-8331-EFCE-B558-54383F28D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9898" y="11153873"/>
            <a:ext cx="8057367" cy="5503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C05BF72-8EBC-0A1D-3BBC-0062DDD7EE0B}"/>
              </a:ext>
            </a:extLst>
          </p:cNvPr>
          <p:cNvSpPr/>
          <p:nvPr/>
        </p:nvSpPr>
        <p:spPr>
          <a:xfrm>
            <a:off x="23933494" y="189210"/>
            <a:ext cx="4894642" cy="6211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b-NO" sz="4287" dirty="0">
              <a:latin typeface="Titillium Web" panose="020B060402020202020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3898"/>
              </a:lnSpc>
            </a:pPr>
            <a:r>
              <a:rPr lang="nb-NO" sz="2339" b="1" dirty="0" err="1">
                <a:latin typeface="Aptos" panose="020B0004020202020204" pitchFamily="34" charset="0"/>
                <a:cs typeface="Rubik" panose="00000500000000000000" pitchFamily="2" charset="-79"/>
              </a:rPr>
              <a:t>Phasellus</a:t>
            </a:r>
            <a:r>
              <a:rPr lang="nb-NO" sz="2339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b="1" dirty="0" err="1">
                <a:latin typeface="Aptos" panose="020B0004020202020204" pitchFamily="34" charset="0"/>
                <a:cs typeface="Rubik" panose="00000500000000000000" pitchFamily="2" charset="-79"/>
              </a:rPr>
              <a:t>viverra</a:t>
            </a:r>
            <a:r>
              <a:rPr lang="nb-NO" sz="2339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nulla ut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metus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varius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laoreet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Quisque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rutrum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Aenean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imperdiet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Etiam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ultricies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nisi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vel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augue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Curabitur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ullamcorper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ultricies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nisi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. Nam eget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dui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Etiam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rhoncus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. Maecenas tempus,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tellus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eget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condimentum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rhoncus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sem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quam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semper libero,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sit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amet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adipiscing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sem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neque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sed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ipsum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. Nam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quam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nunc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blandit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vel,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luctus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pulvinar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.</a:t>
            </a:r>
            <a:endParaRPr lang="en-US" sz="325" dirty="0">
              <a:latin typeface="Aptos" panose="020B0004020202020204" pitchFamily="34" charset="0"/>
              <a:ea typeface="Open Sans" panose="020B0606030504020204" pitchFamily="34" charset="0"/>
              <a:cs typeface="Rubik" panose="00000500000000000000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9A4076-E141-5695-2D1F-9C1B6C65647E}"/>
              </a:ext>
            </a:extLst>
          </p:cNvPr>
          <p:cNvSpPr txBox="1"/>
          <p:nvPr/>
        </p:nvSpPr>
        <p:spPr>
          <a:xfrm>
            <a:off x="1136552" y="11134243"/>
            <a:ext cx="6685854" cy="7052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98"/>
              </a:lnSpc>
            </a:pP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Sed ut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perspiciatis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unde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omnis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iste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natus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error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sit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voluptatem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accusantium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doloremque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laudantium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totam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rem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aperiam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eaque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ipsa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quae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ab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illo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inventore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veritatis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et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quasi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architecto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beatae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vitae dicta sunt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explicabo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.</a:t>
            </a:r>
          </a:p>
          <a:p>
            <a:pPr>
              <a:lnSpc>
                <a:spcPts val="3898"/>
              </a:lnSpc>
            </a:pPr>
            <a:endParaRPr lang="nb-NO" sz="2339" dirty="0">
              <a:latin typeface="Aptos" panose="020B0004020202020204" pitchFamily="34" charset="0"/>
              <a:cs typeface="Rubik" panose="00000500000000000000" pitchFamily="2" charset="-79"/>
            </a:endParaRPr>
          </a:p>
          <a:p>
            <a:pPr>
              <a:lnSpc>
                <a:spcPts val="3898"/>
              </a:lnSpc>
            </a:pP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Nemo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enim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ipsam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voluptatem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quia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voluptas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sit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aspernatur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aut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odit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aut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fugit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, sed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quia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consequuntur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magni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dolores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eos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qui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ratione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voluptatem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sequi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nesciunt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Neque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porro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quisquam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est,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qui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dolorem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ipsum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quia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dolor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sit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amet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consectetur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adipisci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velit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, sed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quia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non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numquam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eius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modi tempora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incidunt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ut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labore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et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dolore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magnam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aliquam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quaerat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voluptatem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.</a:t>
            </a:r>
          </a:p>
        </p:txBody>
      </p:sp>
      <p:sp>
        <p:nvSpPr>
          <p:cNvPr id="16" name="Rectangle 13">
            <a:extLst>
              <a:ext uri="{FF2B5EF4-FFF2-40B4-BE49-F238E27FC236}">
                <a16:creationId xmlns:a16="http://schemas.microsoft.com/office/drawing/2014/main" id="{B0BCEDA9-05F6-FCFD-6B9B-313E05E40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3917" y="10371712"/>
            <a:ext cx="5576889" cy="5577900"/>
          </a:xfrm>
          <a:prstGeom prst="rect">
            <a:avLst/>
          </a:prstGeom>
          <a:solidFill>
            <a:srgbClr val="D4EBF8"/>
          </a:solidFill>
          <a:ln w="60325" cap="flat">
            <a:noFill/>
            <a:miter lim="800000"/>
          </a:ln>
        </p:spPr>
        <p:txBody>
          <a:bodyPr vert="horz" wrap="square" lIns="244380" tIns="122190" rIns="244380" bIns="122190" anchor="ctr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2pPr>
            <a:lvl3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3pPr>
            <a:lvl4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4pPr>
            <a:lvl5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5pPr>
            <a:lvl6pPr marL="4572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6pPr>
            <a:lvl7pPr marL="9144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7pPr>
            <a:lvl8pPr marL="13716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8pPr>
            <a:lvl9pPr marL="18288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9pPr>
          </a:lstStyle>
          <a:p>
            <a:pPr eaLnBrk="1" hangingPunct="1"/>
            <a:endParaRPr lang="en-US" sz="3118" i="1" dirty="0">
              <a:solidFill>
                <a:schemeClr val="bg1"/>
              </a:solidFill>
              <a:latin typeface="Lucida Grande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EEA68C-9779-BBF0-7EBD-C1B7BA631FDE}"/>
              </a:ext>
            </a:extLst>
          </p:cNvPr>
          <p:cNvSpPr txBox="1"/>
          <p:nvPr/>
        </p:nvSpPr>
        <p:spPr>
          <a:xfrm>
            <a:off x="15590392" y="16976152"/>
            <a:ext cx="8343102" cy="1030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nb-NO" sz="1600" dirty="0" err="1">
                <a:latin typeface="Aptos" panose="020B0004020202020204" pitchFamily="34" charset="0"/>
                <a:cs typeface="Rubik" panose="00000500000000000000" pitchFamily="2" charset="-79"/>
              </a:rPr>
              <a:t>Anatus</a:t>
            </a:r>
            <a:r>
              <a:rPr lang="nb-NO" sz="16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latin typeface="Aptos" panose="020B0004020202020204" pitchFamily="34" charset="0"/>
                <a:cs typeface="Rubik" panose="00000500000000000000" pitchFamily="2" charset="-79"/>
              </a:rPr>
              <a:t>error</a:t>
            </a:r>
            <a:r>
              <a:rPr lang="nb-NO" sz="16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latin typeface="Aptos" panose="020B0004020202020204" pitchFamily="34" charset="0"/>
                <a:cs typeface="Rubik" panose="00000500000000000000" pitchFamily="2" charset="-79"/>
              </a:rPr>
              <a:t>sit</a:t>
            </a:r>
            <a:r>
              <a:rPr lang="nb-NO" sz="16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latin typeface="Aptos" panose="020B0004020202020204" pitchFamily="34" charset="0"/>
                <a:cs typeface="Rubik" panose="00000500000000000000" pitchFamily="2" charset="-79"/>
              </a:rPr>
              <a:t>voluptatem</a:t>
            </a:r>
            <a:r>
              <a:rPr lang="nb-NO" sz="16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latin typeface="Aptos" panose="020B0004020202020204" pitchFamily="34" charset="0"/>
                <a:cs typeface="Rubik" panose="00000500000000000000" pitchFamily="2" charset="-79"/>
              </a:rPr>
              <a:t>accusantium</a:t>
            </a:r>
            <a:r>
              <a:rPr lang="nb-NO" sz="16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latin typeface="Aptos" panose="020B0004020202020204" pitchFamily="34" charset="0"/>
                <a:cs typeface="Rubik" panose="00000500000000000000" pitchFamily="2" charset="-79"/>
              </a:rPr>
              <a:t>doloremque</a:t>
            </a:r>
            <a:r>
              <a:rPr lang="nb-NO" sz="16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latin typeface="Aptos" panose="020B0004020202020204" pitchFamily="34" charset="0"/>
                <a:cs typeface="Rubik" panose="00000500000000000000" pitchFamily="2" charset="-79"/>
              </a:rPr>
              <a:t>laudantium</a:t>
            </a:r>
            <a:r>
              <a:rPr lang="nb-NO" sz="1600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1600" dirty="0" err="1">
                <a:latin typeface="Aptos" panose="020B0004020202020204" pitchFamily="34" charset="0"/>
                <a:cs typeface="Rubik" panose="00000500000000000000" pitchFamily="2" charset="-79"/>
              </a:rPr>
              <a:t>totam</a:t>
            </a:r>
            <a:r>
              <a:rPr lang="nb-NO" sz="1600" dirty="0">
                <a:latin typeface="Aptos" panose="020B0004020202020204" pitchFamily="34" charset="0"/>
                <a:cs typeface="Rubik" panose="00000500000000000000" pitchFamily="2" charset="-79"/>
              </a:rPr>
              <a:t> rem </a:t>
            </a:r>
            <a:r>
              <a:rPr lang="nb-NO" sz="1600" dirty="0" err="1">
                <a:latin typeface="Aptos" panose="020B0004020202020204" pitchFamily="34" charset="0"/>
                <a:cs typeface="Rubik" panose="00000500000000000000" pitchFamily="2" charset="-79"/>
              </a:rPr>
              <a:t>aperiam</a:t>
            </a:r>
            <a:r>
              <a:rPr lang="nb-NO" sz="1600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1600" dirty="0" err="1">
                <a:latin typeface="Aptos" panose="020B0004020202020204" pitchFamily="34" charset="0"/>
                <a:cs typeface="Rubik" panose="00000500000000000000" pitchFamily="2" charset="-79"/>
              </a:rPr>
              <a:t>eaque</a:t>
            </a:r>
            <a:r>
              <a:rPr lang="nb-NO" sz="16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latin typeface="Aptos" panose="020B0004020202020204" pitchFamily="34" charset="0"/>
                <a:cs typeface="Rubik" panose="00000500000000000000" pitchFamily="2" charset="-79"/>
              </a:rPr>
              <a:t>ipsa</a:t>
            </a:r>
            <a:r>
              <a:rPr lang="nb-NO" sz="16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latin typeface="Aptos" panose="020B0004020202020204" pitchFamily="34" charset="0"/>
                <a:cs typeface="Rubik" panose="00000500000000000000" pitchFamily="2" charset="-79"/>
              </a:rPr>
              <a:t>quae</a:t>
            </a:r>
            <a:r>
              <a:rPr lang="nb-NO" sz="1600" dirty="0">
                <a:latin typeface="Aptos" panose="020B0004020202020204" pitchFamily="34" charset="0"/>
                <a:cs typeface="Rubik" panose="00000500000000000000" pitchFamily="2" charset="-79"/>
              </a:rPr>
              <a:t> ab </a:t>
            </a:r>
            <a:r>
              <a:rPr lang="nb-NO" sz="1600" dirty="0" err="1">
                <a:latin typeface="Aptos" panose="020B0004020202020204" pitchFamily="34" charset="0"/>
                <a:cs typeface="Rubik" panose="00000500000000000000" pitchFamily="2" charset="-79"/>
              </a:rPr>
              <a:t>illo</a:t>
            </a:r>
            <a:r>
              <a:rPr lang="nb-NO" sz="16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latin typeface="Aptos" panose="020B0004020202020204" pitchFamily="34" charset="0"/>
                <a:cs typeface="Rubik" panose="00000500000000000000" pitchFamily="2" charset="-79"/>
              </a:rPr>
              <a:t>inventore</a:t>
            </a:r>
            <a:r>
              <a:rPr lang="nb-NO" sz="16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latin typeface="Aptos" panose="020B0004020202020204" pitchFamily="34" charset="0"/>
                <a:cs typeface="Rubik" panose="00000500000000000000" pitchFamily="2" charset="-79"/>
              </a:rPr>
              <a:t>veritatis</a:t>
            </a:r>
            <a:r>
              <a:rPr lang="nb-NO" sz="1600" dirty="0">
                <a:latin typeface="Aptos" panose="020B0004020202020204" pitchFamily="34" charset="0"/>
                <a:cs typeface="Rubik" panose="00000500000000000000" pitchFamily="2" charset="-79"/>
              </a:rPr>
              <a:t> et </a:t>
            </a:r>
            <a:r>
              <a:rPr lang="nb-NO" sz="1600" dirty="0" err="1">
                <a:latin typeface="Aptos" panose="020B0004020202020204" pitchFamily="34" charset="0"/>
                <a:cs typeface="Rubik" panose="00000500000000000000" pitchFamily="2" charset="-79"/>
              </a:rPr>
              <a:t>quasi</a:t>
            </a:r>
            <a:r>
              <a:rPr lang="nb-NO" sz="16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latin typeface="Aptos" panose="020B0004020202020204" pitchFamily="34" charset="0"/>
                <a:cs typeface="Rubik" panose="00000500000000000000" pitchFamily="2" charset="-79"/>
              </a:rPr>
              <a:t>architecto</a:t>
            </a:r>
            <a:r>
              <a:rPr lang="nb-NO" sz="16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latin typeface="Aptos" panose="020B0004020202020204" pitchFamily="34" charset="0"/>
                <a:cs typeface="Rubik" panose="00000500000000000000" pitchFamily="2" charset="-79"/>
              </a:rPr>
              <a:t>beatae</a:t>
            </a:r>
            <a:r>
              <a:rPr lang="nb-NO" sz="1600" dirty="0">
                <a:latin typeface="Aptos" panose="020B0004020202020204" pitchFamily="34" charset="0"/>
                <a:cs typeface="Rubik" panose="00000500000000000000" pitchFamily="2" charset="-79"/>
              </a:rPr>
              <a:t> vitae dicta sunt </a:t>
            </a:r>
            <a:r>
              <a:rPr lang="nb-NO" sz="1600" dirty="0" err="1">
                <a:latin typeface="Aptos" panose="020B0004020202020204" pitchFamily="34" charset="0"/>
                <a:cs typeface="Rubik" panose="00000500000000000000" pitchFamily="2" charset="-79"/>
              </a:rPr>
              <a:t>explicabo</a:t>
            </a:r>
            <a:r>
              <a:rPr lang="nb-NO" sz="16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latin typeface="Aptos" panose="020B0004020202020204" pitchFamily="34" charset="0"/>
                <a:cs typeface="Rubik" panose="00000500000000000000" pitchFamily="2" charset="-79"/>
              </a:rPr>
              <a:t>emin</a:t>
            </a:r>
            <a:r>
              <a:rPr lang="nb-NO" sz="16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latin typeface="Aptos" panose="020B0004020202020204" pitchFamily="34" charset="0"/>
                <a:cs typeface="Rubik" panose="00000500000000000000" pitchFamily="2" charset="-79"/>
              </a:rPr>
              <a:t>ipsan</a:t>
            </a:r>
            <a:r>
              <a:rPr lang="nb-NO" sz="16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latin typeface="Aptos" panose="020B0004020202020204" pitchFamily="34" charset="0"/>
                <a:cs typeface="Rubik" panose="00000500000000000000" pitchFamily="2" charset="-79"/>
              </a:rPr>
              <a:t>voluptatem</a:t>
            </a:r>
            <a:r>
              <a:rPr lang="nb-NO" sz="16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latin typeface="Aptos" panose="020B0004020202020204" pitchFamily="34" charset="0"/>
                <a:cs typeface="Rubik" panose="00000500000000000000" pitchFamily="2" charset="-79"/>
              </a:rPr>
              <a:t>sit</a:t>
            </a:r>
            <a:r>
              <a:rPr lang="nb-NO" sz="1600" dirty="0">
                <a:latin typeface="Aptos" panose="020B0004020202020204" pitchFamily="34" charset="0"/>
                <a:cs typeface="Rubik" panose="00000500000000000000" pitchFamily="2" charset="-79"/>
              </a:rPr>
              <a:t> sed </a:t>
            </a:r>
            <a:r>
              <a:rPr lang="nb-NO" sz="1600" dirty="0" err="1">
                <a:latin typeface="Aptos" panose="020B0004020202020204" pitchFamily="34" charset="0"/>
                <a:cs typeface="Rubik" panose="00000500000000000000" pitchFamily="2" charset="-79"/>
              </a:rPr>
              <a:t>promo</a:t>
            </a:r>
            <a:r>
              <a:rPr lang="nb-NO" sz="1600" dirty="0">
                <a:latin typeface="Aptos" panose="020B0004020202020204" pitchFamily="34" charset="0"/>
                <a:cs typeface="Rubik" panose="00000500000000000000" pitchFamily="2" charset="-79"/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935542-7CF9-5062-A88E-534F6A5126FD}"/>
              </a:ext>
            </a:extLst>
          </p:cNvPr>
          <p:cNvSpPr txBox="1"/>
          <p:nvPr/>
        </p:nvSpPr>
        <p:spPr>
          <a:xfrm>
            <a:off x="24129206" y="10837501"/>
            <a:ext cx="4648994" cy="55519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98"/>
              </a:lnSpc>
            </a:pPr>
            <a:r>
              <a:rPr lang="nb-NO" sz="2339" b="1" dirty="0">
                <a:latin typeface="Aptos" panose="020B0004020202020204" pitchFamily="34" charset="0"/>
                <a:cs typeface="Rubik" panose="00000500000000000000" pitchFamily="2" charset="-79"/>
              </a:rPr>
              <a:t>Nemo </a:t>
            </a:r>
            <a:r>
              <a:rPr lang="nb-NO" sz="2339" b="1" dirty="0" err="1">
                <a:latin typeface="Aptos" panose="020B0004020202020204" pitchFamily="34" charset="0"/>
                <a:cs typeface="Rubik" panose="00000500000000000000" pitchFamily="2" charset="-79"/>
              </a:rPr>
              <a:t>enim</a:t>
            </a:r>
            <a:r>
              <a:rPr lang="nb-NO" sz="2339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b="1" dirty="0" err="1">
                <a:latin typeface="Aptos" panose="020B0004020202020204" pitchFamily="34" charset="0"/>
                <a:cs typeface="Rubik" panose="00000500000000000000" pitchFamily="2" charset="-79"/>
              </a:rPr>
              <a:t>ipsam</a:t>
            </a:r>
            <a:r>
              <a:rPr lang="nb-NO" sz="2339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b="1" dirty="0" err="1">
                <a:latin typeface="Aptos" panose="020B0004020202020204" pitchFamily="34" charset="0"/>
                <a:cs typeface="Rubik" panose="00000500000000000000" pitchFamily="2" charset="-79"/>
              </a:rPr>
              <a:t>voluptatem</a:t>
            </a:r>
            <a:r>
              <a:rPr lang="nb-NO" sz="2339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quia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voluptas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sit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aspernatur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aut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odit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aut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fugit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, sed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quia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consequuntur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magni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dolores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eos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qui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ratione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voluptatem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sequi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nesciunt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Neque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porro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quisquam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est,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qui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dolorem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ipsum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quia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dolor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sit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amet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consectetur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adipisci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velit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, sed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quia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non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numquam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eius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modi tempora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incidunt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ut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labore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et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dolore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magnam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aliquam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339" dirty="0" err="1">
                <a:latin typeface="Aptos" panose="020B0004020202020204" pitchFamily="34" charset="0"/>
                <a:cs typeface="Rubik" panose="00000500000000000000" pitchFamily="2" charset="-79"/>
              </a:rPr>
              <a:t>quat</a:t>
            </a:r>
            <a:r>
              <a:rPr lang="nb-NO" sz="2339" dirty="0">
                <a:latin typeface="Aptos" panose="020B0004020202020204" pitchFamily="34" charset="0"/>
                <a:cs typeface="Rubik" panose="00000500000000000000" pitchFamily="2" charset="-79"/>
              </a:rPr>
              <a:t>.</a:t>
            </a:r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4F10B3EA-9E38-7703-77BD-C3F88E2E9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53646" y="6654376"/>
            <a:ext cx="4983689" cy="2161304"/>
          </a:xfrm>
          <a:prstGeom prst="rect">
            <a:avLst/>
          </a:prstGeom>
          <a:solidFill>
            <a:srgbClr val="D4EBF8"/>
          </a:solidFill>
          <a:ln w="60325" cap="flat">
            <a:noFill/>
            <a:miter lim="800000"/>
          </a:ln>
        </p:spPr>
        <p:txBody>
          <a:bodyPr vert="horz" wrap="square" lIns="244380" tIns="122190" rIns="244380" bIns="122190" anchor="ctr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2pPr>
            <a:lvl3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3pPr>
            <a:lvl4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4pPr>
            <a:lvl5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5pPr>
            <a:lvl6pPr marL="4572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6pPr>
            <a:lvl7pPr marL="9144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7pPr>
            <a:lvl8pPr marL="13716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8pPr>
            <a:lvl9pPr marL="18288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9pPr>
          </a:lstStyle>
          <a:p>
            <a:pPr eaLnBrk="1" hangingPunct="1"/>
            <a:endParaRPr lang="en-US" sz="3118" i="1" dirty="0">
              <a:solidFill>
                <a:schemeClr val="bg1"/>
              </a:solidFill>
              <a:latin typeface="Lucida Grande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7D8841-5396-E10D-991C-C807D66E79B4}"/>
              </a:ext>
            </a:extLst>
          </p:cNvPr>
          <p:cNvSpPr txBox="1"/>
          <p:nvPr/>
        </p:nvSpPr>
        <p:spPr>
          <a:xfrm>
            <a:off x="24355344" y="7045440"/>
            <a:ext cx="4380292" cy="1360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nb-NO" sz="1400" b="1" dirty="0">
                <a:latin typeface="Aptos" panose="020B0004020202020204" pitchFamily="34" charset="0"/>
                <a:cs typeface="Rubik" panose="00000500000000000000" pitchFamily="2" charset="-79"/>
              </a:rPr>
              <a:t>Sed ut </a:t>
            </a:r>
            <a:r>
              <a:rPr lang="nb-NO" sz="1400" b="1" dirty="0" err="1">
                <a:latin typeface="Aptos" panose="020B0004020202020204" pitchFamily="34" charset="0"/>
                <a:cs typeface="Rubik" panose="00000500000000000000" pitchFamily="2" charset="-79"/>
              </a:rPr>
              <a:t>perspiciatis</a:t>
            </a:r>
            <a:r>
              <a:rPr lang="nb-NO" sz="14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unde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omnis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iste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natus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error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sit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voluptatem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accusantium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doloremque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laudantium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totam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rem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aperiam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eaque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ipsa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quae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ab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illo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inventore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veritatis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et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quasi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architecto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beatae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vitae dicta </a:t>
            </a:r>
            <a:b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</a:b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sunt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explicabo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.</a:t>
            </a: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3354B73D-60C7-4B38-9B9D-FA91DD848D51}"/>
              </a:ext>
            </a:extLst>
          </p:cNvPr>
          <p:cNvSpPr txBox="1">
            <a:spLocks/>
          </p:cNvSpPr>
          <p:nvPr/>
        </p:nvSpPr>
        <p:spPr>
          <a:xfrm>
            <a:off x="431006" y="20302770"/>
            <a:ext cx="22687854" cy="391747"/>
          </a:xfrm>
          <a:prstGeom prst="rect">
            <a:avLst/>
          </a:prstGeom>
        </p:spPr>
        <p:txBody>
          <a:bodyPr wrap="square" lIns="83159" tIns="41579" rIns="83159" bIns="41579">
            <a:spAutoFit/>
          </a:bodyPr>
          <a:lstStyle>
            <a:defPPr>
              <a:defRPr lang="en-US"/>
            </a:defPPr>
            <a:lvl1pPr marL="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9403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80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58212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7616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019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64238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3582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55231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i="1" dirty="0">
                <a:solidFill>
                  <a:schemeClr val="bg1"/>
                </a:solidFill>
                <a:latin typeface="Aptos" panose="020B0004020202020204" pitchFamily="34" charset="0"/>
              </a:rPr>
              <a:t>Shane Colvin, Faculty of Educational Science, University of Oslo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C45AE6D-2100-96C3-2996-A72C891B21DE}"/>
              </a:ext>
            </a:extLst>
          </p:cNvPr>
          <p:cNvSpPr txBox="1"/>
          <p:nvPr/>
        </p:nvSpPr>
        <p:spPr>
          <a:xfrm>
            <a:off x="8767762" y="10693713"/>
            <a:ext cx="4922044" cy="4951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nb-NO" sz="1400" b="1" dirty="0">
                <a:latin typeface="Aptos" panose="020B0004020202020204" pitchFamily="34" charset="0"/>
                <a:cs typeface="Rubik" panose="00000500000000000000" pitchFamily="2" charset="-79"/>
              </a:rPr>
              <a:t>Ut </a:t>
            </a:r>
            <a:r>
              <a:rPr lang="nb-NO" sz="1400" b="1" dirty="0" err="1">
                <a:latin typeface="Aptos" panose="020B0004020202020204" pitchFamily="34" charset="0"/>
                <a:cs typeface="Rubik" panose="00000500000000000000" pitchFamily="2" charset="-79"/>
              </a:rPr>
              <a:t>enim</a:t>
            </a:r>
            <a:r>
              <a:rPr lang="nb-NO" sz="1400" b="1" dirty="0">
                <a:latin typeface="Aptos" panose="020B0004020202020204" pitchFamily="34" charset="0"/>
                <a:cs typeface="Rubik" panose="00000500000000000000" pitchFamily="2" charset="-79"/>
              </a:rPr>
              <a:t> ad minima </a:t>
            </a:r>
            <a:r>
              <a:rPr lang="nb-NO" sz="1400" b="1" dirty="0" err="1">
                <a:latin typeface="Aptos" panose="020B0004020202020204" pitchFamily="34" charset="0"/>
                <a:cs typeface="Rubik" panose="00000500000000000000" pitchFamily="2" charset="-79"/>
              </a:rPr>
              <a:t>veniam</a:t>
            </a:r>
            <a:endParaRPr lang="nb-NO" sz="1400" b="1" dirty="0">
              <a:latin typeface="Aptos" panose="020B0004020202020204" pitchFamily="34" charset="0"/>
              <a:cs typeface="Rubik" panose="00000500000000000000" pitchFamily="2" charset="-79"/>
            </a:endParaRPr>
          </a:p>
          <a:p>
            <a:pPr>
              <a:lnSpc>
                <a:spcPts val="2000"/>
              </a:lnSpc>
            </a:pPr>
            <a:endParaRPr lang="nb-NO" sz="1400" b="1" dirty="0">
              <a:latin typeface="Aptos" panose="020B0004020202020204" pitchFamily="34" charset="0"/>
              <a:cs typeface="Rubik" panose="00000500000000000000" pitchFamily="2" charset="-79"/>
            </a:endParaRPr>
          </a:p>
          <a:p>
            <a:pPr>
              <a:lnSpc>
                <a:spcPts val="2000"/>
              </a:lnSpc>
            </a:pP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Quis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nostrum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exercitationem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ullam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corporis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suscipit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laboriosam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nisi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ut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aliquid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ex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ea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commodi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consequatur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?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Quis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autem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vel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eum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iure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reprehenderit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qui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in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ea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voluptate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velit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esse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quam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nihil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molestiae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consequatur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, vel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illum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qui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dolorem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eum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fugiat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quo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voluptas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nulla pariatur?</a:t>
            </a:r>
          </a:p>
          <a:p>
            <a:pPr>
              <a:lnSpc>
                <a:spcPts val="2000"/>
              </a:lnSpc>
            </a:pPr>
            <a:endParaRPr lang="nb-NO" sz="1400" dirty="0">
              <a:latin typeface="Aptos" panose="020B0004020202020204" pitchFamily="34" charset="0"/>
              <a:cs typeface="Rubik" panose="00000500000000000000" pitchFamily="2" charset="-79"/>
            </a:endParaRPr>
          </a:p>
          <a:p>
            <a:pPr>
              <a:lnSpc>
                <a:spcPts val="2000"/>
              </a:lnSpc>
            </a:pP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At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vero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eos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et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accusamus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et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iusto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odio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dignissimos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ducimus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qui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blanditiis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praesentium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voluptatum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deleniti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atque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corrupti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quos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dolores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et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quas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molestias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excepturi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sint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occaecati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cupiditate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non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provident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similique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sunt in culpa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qui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officia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deserunt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mollitia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animi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, id est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laborum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et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dolorum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fuga. Et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harum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quidem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rerum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facilis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est et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expedita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distinctio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. Nam libero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tempore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cum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soluta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nobis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est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eligendi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optio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cumque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nihil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impedit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quo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minus id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quod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maxime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placeat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facere</a:t>
            </a:r>
            <a:endParaRPr lang="nb-NO" sz="1400" dirty="0">
              <a:latin typeface="Aptos" panose="020B0004020202020204" pitchFamily="34" charset="0"/>
              <a:cs typeface="Rubik" panose="00000500000000000000" pitchFamily="2" charset="-79"/>
            </a:endParaRPr>
          </a:p>
          <a:p>
            <a:pPr>
              <a:lnSpc>
                <a:spcPts val="2000"/>
              </a:lnSpc>
            </a:pPr>
            <a:endParaRPr lang="nb-NO" sz="1400" dirty="0">
              <a:latin typeface="Aptos" panose="020B0004020202020204" pitchFamily="34" charset="0"/>
              <a:cs typeface="Rubik" panose="00000500000000000000" pitchFamily="2" charset="-79"/>
            </a:endParaRPr>
          </a:p>
          <a:p>
            <a:pPr>
              <a:lnSpc>
                <a:spcPts val="2000"/>
              </a:lnSpc>
            </a:pP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Cmnis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iste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natus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error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sit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voluptatem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accusantium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doloremque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laudantium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totam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rem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aperiam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1400" dirty="0" err="1">
                <a:latin typeface="Aptos" panose="020B0004020202020204" pitchFamily="34" charset="0"/>
                <a:cs typeface="Rubik" panose="00000500000000000000" pitchFamily="2" charset="-79"/>
              </a:rPr>
              <a:t>eaque</a:t>
            </a:r>
            <a:r>
              <a:rPr lang="nb-NO" sz="1400" dirty="0">
                <a:latin typeface="Aptos" panose="020B0004020202020204" pitchFamily="34" charset="0"/>
                <a:cs typeface="Rubik" panose="00000500000000000000" pitchFamily="2" charset="-79"/>
              </a:rPr>
              <a:t> sunt.</a:t>
            </a:r>
          </a:p>
        </p:txBody>
      </p:sp>
      <p:sp>
        <p:nvSpPr>
          <p:cNvPr id="25" name="Rectangle 13">
            <a:extLst>
              <a:ext uri="{FF2B5EF4-FFF2-40B4-BE49-F238E27FC236}">
                <a16:creationId xmlns:a16="http://schemas.microsoft.com/office/drawing/2014/main" id="{D9E53E0B-02C6-B594-1207-90D192075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5823" y="16221410"/>
            <a:ext cx="2613271" cy="1785602"/>
          </a:xfrm>
          <a:prstGeom prst="rect">
            <a:avLst/>
          </a:prstGeom>
          <a:solidFill>
            <a:srgbClr val="ECEADB"/>
          </a:solidFill>
          <a:ln w="60325" cap="flat">
            <a:noFill/>
            <a:miter lim="800000"/>
          </a:ln>
        </p:spPr>
        <p:txBody>
          <a:bodyPr vert="horz" wrap="square" lIns="244380" tIns="122190" rIns="244380" bIns="122190" anchor="ctr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2pPr>
            <a:lvl3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3pPr>
            <a:lvl4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4pPr>
            <a:lvl5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5pPr>
            <a:lvl6pPr marL="4572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6pPr>
            <a:lvl7pPr marL="9144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7pPr>
            <a:lvl8pPr marL="13716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8pPr>
            <a:lvl9pPr marL="18288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9pPr>
          </a:lstStyle>
          <a:p>
            <a:pPr eaLnBrk="1" hangingPunct="1"/>
            <a:endParaRPr lang="en-US" sz="3118" i="1" dirty="0">
              <a:solidFill>
                <a:schemeClr val="bg1"/>
              </a:solidFill>
              <a:latin typeface="Lucida Grande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631F973-DC25-D6FD-B50A-08A5C69664FD}"/>
              </a:ext>
            </a:extLst>
          </p:cNvPr>
          <p:cNvSpPr txBox="1"/>
          <p:nvPr/>
        </p:nvSpPr>
        <p:spPr>
          <a:xfrm>
            <a:off x="8736806" y="16503916"/>
            <a:ext cx="2315226" cy="1106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nb-NO" sz="1100" b="1" dirty="0">
                <a:latin typeface="Aptos" panose="020B0004020202020204" pitchFamily="34" charset="0"/>
                <a:cs typeface="Rubik" panose="00000500000000000000" pitchFamily="2" charset="-79"/>
              </a:rPr>
              <a:t>Sed ut </a:t>
            </a:r>
            <a:r>
              <a:rPr lang="nb-NO" sz="1100" b="1" dirty="0" err="1">
                <a:latin typeface="Aptos" panose="020B0004020202020204" pitchFamily="34" charset="0"/>
                <a:cs typeface="Rubik" panose="00000500000000000000" pitchFamily="2" charset="-79"/>
              </a:rPr>
              <a:t>perspiciatis</a:t>
            </a:r>
            <a:r>
              <a:rPr lang="nb-NO" sz="11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100" b="1" dirty="0" err="1">
                <a:latin typeface="Aptos" panose="020B0004020202020204" pitchFamily="34" charset="0"/>
                <a:cs typeface="Rubik" panose="00000500000000000000" pitchFamily="2" charset="-79"/>
              </a:rPr>
              <a:t>unde</a:t>
            </a:r>
            <a:r>
              <a:rPr lang="nb-NO" sz="11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100" b="1" dirty="0" err="1">
                <a:latin typeface="Aptos" panose="020B0004020202020204" pitchFamily="34" charset="0"/>
                <a:cs typeface="Rubik" panose="00000500000000000000" pitchFamily="2" charset="-79"/>
              </a:rPr>
              <a:t>omnis</a:t>
            </a:r>
            <a:r>
              <a:rPr lang="nb-NO" sz="11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br>
              <a:rPr lang="nb-NO" sz="1100" dirty="0">
                <a:latin typeface="Aptos" panose="020B0004020202020204" pitchFamily="34" charset="0"/>
                <a:cs typeface="Rubik" panose="00000500000000000000" pitchFamily="2" charset="-79"/>
              </a:rPr>
            </a:br>
            <a:r>
              <a:rPr lang="nb-NO" sz="1100" dirty="0">
                <a:latin typeface="Aptos" panose="020B0004020202020204" pitchFamily="34" charset="0"/>
                <a:cs typeface="Rubik" panose="00000500000000000000" pitchFamily="2" charset="-79"/>
              </a:rPr>
              <a:t>iste </a:t>
            </a:r>
            <a:r>
              <a:rPr lang="nb-NO" sz="1100" dirty="0" err="1">
                <a:latin typeface="Aptos" panose="020B0004020202020204" pitchFamily="34" charset="0"/>
                <a:cs typeface="Rubik" panose="00000500000000000000" pitchFamily="2" charset="-79"/>
              </a:rPr>
              <a:t>natus</a:t>
            </a:r>
            <a:r>
              <a:rPr lang="nb-NO" sz="11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100" dirty="0" err="1">
                <a:latin typeface="Aptos" panose="020B0004020202020204" pitchFamily="34" charset="0"/>
                <a:cs typeface="Rubik" panose="00000500000000000000" pitchFamily="2" charset="-79"/>
              </a:rPr>
              <a:t>error</a:t>
            </a:r>
            <a:r>
              <a:rPr lang="nb-NO" sz="11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100" dirty="0" err="1">
                <a:latin typeface="Aptos" panose="020B0004020202020204" pitchFamily="34" charset="0"/>
                <a:cs typeface="Rubik" panose="00000500000000000000" pitchFamily="2" charset="-79"/>
              </a:rPr>
              <a:t>sit</a:t>
            </a:r>
            <a:r>
              <a:rPr lang="nb-NO" sz="11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100" dirty="0" err="1">
                <a:latin typeface="Aptos" panose="020B0004020202020204" pitchFamily="34" charset="0"/>
                <a:cs typeface="Rubik" panose="00000500000000000000" pitchFamily="2" charset="-79"/>
              </a:rPr>
              <a:t>voluptatem</a:t>
            </a:r>
            <a:r>
              <a:rPr lang="nb-NO" sz="11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100" dirty="0" err="1">
                <a:latin typeface="Aptos" panose="020B0004020202020204" pitchFamily="34" charset="0"/>
                <a:cs typeface="Rubik" panose="00000500000000000000" pitchFamily="2" charset="-79"/>
              </a:rPr>
              <a:t>accusantium</a:t>
            </a:r>
            <a:r>
              <a:rPr lang="nb-NO" sz="11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100" dirty="0" err="1">
                <a:latin typeface="Aptos" panose="020B0004020202020204" pitchFamily="34" charset="0"/>
                <a:cs typeface="Rubik" panose="00000500000000000000" pitchFamily="2" charset="-79"/>
              </a:rPr>
              <a:t>doloremque</a:t>
            </a:r>
            <a:r>
              <a:rPr lang="nb-NO" sz="11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100" dirty="0" err="1">
                <a:latin typeface="Aptos" panose="020B0004020202020204" pitchFamily="34" charset="0"/>
                <a:cs typeface="Rubik" panose="00000500000000000000" pitchFamily="2" charset="-79"/>
              </a:rPr>
              <a:t>laudantium</a:t>
            </a:r>
            <a:r>
              <a:rPr lang="nb-NO" sz="1100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1100" dirty="0" err="1">
                <a:latin typeface="Aptos" panose="020B0004020202020204" pitchFamily="34" charset="0"/>
                <a:cs typeface="Rubik" panose="00000500000000000000" pitchFamily="2" charset="-79"/>
              </a:rPr>
              <a:t>totam</a:t>
            </a:r>
            <a:r>
              <a:rPr lang="nb-NO" sz="1100" dirty="0">
                <a:latin typeface="Aptos" panose="020B0004020202020204" pitchFamily="34" charset="0"/>
                <a:cs typeface="Rubik" panose="00000500000000000000" pitchFamily="2" charset="-79"/>
              </a:rPr>
              <a:t> rem </a:t>
            </a:r>
            <a:r>
              <a:rPr lang="nb-NO" sz="1100" dirty="0" err="1">
                <a:latin typeface="Aptos" panose="020B0004020202020204" pitchFamily="34" charset="0"/>
                <a:cs typeface="Rubik" panose="00000500000000000000" pitchFamily="2" charset="-79"/>
              </a:rPr>
              <a:t>aperiam</a:t>
            </a:r>
            <a:r>
              <a:rPr lang="nb-NO" sz="1100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1100" dirty="0" err="1">
                <a:latin typeface="Aptos" panose="020B0004020202020204" pitchFamily="34" charset="0"/>
                <a:cs typeface="Rubik" panose="00000500000000000000" pitchFamily="2" charset="-79"/>
              </a:rPr>
              <a:t>eaque</a:t>
            </a:r>
            <a:r>
              <a:rPr lang="nb-NO" sz="11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100" dirty="0" err="1">
                <a:latin typeface="Aptos" panose="020B0004020202020204" pitchFamily="34" charset="0"/>
                <a:cs typeface="Rubik" panose="00000500000000000000" pitchFamily="2" charset="-79"/>
              </a:rPr>
              <a:t>ipsa</a:t>
            </a:r>
            <a:r>
              <a:rPr lang="nb-NO" sz="11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100" dirty="0" err="1">
                <a:latin typeface="Aptos" panose="020B0004020202020204" pitchFamily="34" charset="0"/>
                <a:cs typeface="Rubik" panose="00000500000000000000" pitchFamily="2" charset="-79"/>
              </a:rPr>
              <a:t>quae</a:t>
            </a:r>
            <a:r>
              <a:rPr lang="nb-NO" sz="1100" dirty="0">
                <a:latin typeface="Aptos" panose="020B0004020202020204" pitchFamily="34" charset="0"/>
                <a:cs typeface="Rubik" panose="00000500000000000000" pitchFamily="2" charset="-79"/>
              </a:rPr>
              <a:t> .</a:t>
            </a:r>
          </a:p>
        </p:txBody>
      </p:sp>
      <p:sp>
        <p:nvSpPr>
          <p:cNvPr id="28" name="Rectangle 13">
            <a:extLst>
              <a:ext uri="{FF2B5EF4-FFF2-40B4-BE49-F238E27FC236}">
                <a16:creationId xmlns:a16="http://schemas.microsoft.com/office/drawing/2014/main" id="{0945B70E-EC7D-42F1-5D4E-CD29E4D6CF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49451" y="16221410"/>
            <a:ext cx="2521356" cy="1785602"/>
          </a:xfrm>
          <a:prstGeom prst="rect">
            <a:avLst/>
          </a:prstGeom>
          <a:solidFill>
            <a:srgbClr val="ECEADB"/>
          </a:solidFill>
          <a:ln w="60325" cap="flat">
            <a:noFill/>
            <a:miter lim="800000"/>
          </a:ln>
        </p:spPr>
        <p:txBody>
          <a:bodyPr vert="horz" wrap="square" lIns="244380" tIns="122190" rIns="244380" bIns="122190" anchor="ctr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2pPr>
            <a:lvl3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3pPr>
            <a:lvl4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4pPr>
            <a:lvl5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5pPr>
            <a:lvl6pPr marL="4572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6pPr>
            <a:lvl7pPr marL="9144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7pPr>
            <a:lvl8pPr marL="13716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8pPr>
            <a:lvl9pPr marL="18288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9pPr>
          </a:lstStyle>
          <a:p>
            <a:pPr eaLnBrk="1" hangingPunct="1"/>
            <a:endParaRPr lang="en-US" sz="3118" i="1" dirty="0">
              <a:solidFill>
                <a:schemeClr val="bg1"/>
              </a:solidFill>
              <a:latin typeface="Lucida Grande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334790A-3D58-E58F-A066-207EB1499123}"/>
              </a:ext>
            </a:extLst>
          </p:cNvPr>
          <p:cNvSpPr txBox="1"/>
          <p:nvPr/>
        </p:nvSpPr>
        <p:spPr>
          <a:xfrm>
            <a:off x="11674427" y="16503916"/>
            <a:ext cx="2315226" cy="1106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nb-NO" sz="1100" b="1" dirty="0">
                <a:latin typeface="Aptos" panose="020B0004020202020204" pitchFamily="34" charset="0"/>
                <a:cs typeface="Rubik" panose="00000500000000000000" pitchFamily="2" charset="-79"/>
              </a:rPr>
              <a:t>Sed ut </a:t>
            </a:r>
            <a:r>
              <a:rPr lang="nb-NO" sz="1100" b="1" dirty="0" err="1">
                <a:latin typeface="Aptos" panose="020B0004020202020204" pitchFamily="34" charset="0"/>
                <a:cs typeface="Rubik" panose="00000500000000000000" pitchFamily="2" charset="-79"/>
              </a:rPr>
              <a:t>perspiciatis</a:t>
            </a:r>
            <a:r>
              <a:rPr lang="nb-NO" sz="11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100" b="1" dirty="0" err="1">
                <a:latin typeface="Aptos" panose="020B0004020202020204" pitchFamily="34" charset="0"/>
                <a:cs typeface="Rubik" panose="00000500000000000000" pitchFamily="2" charset="-79"/>
              </a:rPr>
              <a:t>unde</a:t>
            </a:r>
            <a:r>
              <a:rPr lang="nb-NO" sz="11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100" b="1" dirty="0" err="1">
                <a:latin typeface="Aptos" panose="020B0004020202020204" pitchFamily="34" charset="0"/>
                <a:cs typeface="Rubik" panose="00000500000000000000" pitchFamily="2" charset="-79"/>
              </a:rPr>
              <a:t>omnis</a:t>
            </a:r>
            <a:r>
              <a:rPr lang="nb-NO" sz="11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br>
              <a:rPr lang="nb-NO" sz="1100" dirty="0">
                <a:latin typeface="Aptos" panose="020B0004020202020204" pitchFamily="34" charset="0"/>
                <a:cs typeface="Rubik" panose="00000500000000000000" pitchFamily="2" charset="-79"/>
              </a:rPr>
            </a:br>
            <a:r>
              <a:rPr lang="nb-NO" sz="1100" dirty="0">
                <a:latin typeface="Aptos" panose="020B0004020202020204" pitchFamily="34" charset="0"/>
                <a:cs typeface="Rubik" panose="00000500000000000000" pitchFamily="2" charset="-79"/>
              </a:rPr>
              <a:t>iste </a:t>
            </a:r>
            <a:r>
              <a:rPr lang="nb-NO" sz="1100" dirty="0" err="1">
                <a:latin typeface="Aptos" panose="020B0004020202020204" pitchFamily="34" charset="0"/>
                <a:cs typeface="Rubik" panose="00000500000000000000" pitchFamily="2" charset="-79"/>
              </a:rPr>
              <a:t>natus</a:t>
            </a:r>
            <a:r>
              <a:rPr lang="nb-NO" sz="11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100" dirty="0" err="1">
                <a:latin typeface="Aptos" panose="020B0004020202020204" pitchFamily="34" charset="0"/>
                <a:cs typeface="Rubik" panose="00000500000000000000" pitchFamily="2" charset="-79"/>
              </a:rPr>
              <a:t>error</a:t>
            </a:r>
            <a:r>
              <a:rPr lang="nb-NO" sz="11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100" dirty="0" err="1">
                <a:latin typeface="Aptos" panose="020B0004020202020204" pitchFamily="34" charset="0"/>
                <a:cs typeface="Rubik" panose="00000500000000000000" pitchFamily="2" charset="-79"/>
              </a:rPr>
              <a:t>sit</a:t>
            </a:r>
            <a:r>
              <a:rPr lang="nb-NO" sz="11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100" dirty="0" err="1">
                <a:latin typeface="Aptos" panose="020B0004020202020204" pitchFamily="34" charset="0"/>
                <a:cs typeface="Rubik" panose="00000500000000000000" pitchFamily="2" charset="-79"/>
              </a:rPr>
              <a:t>voluptatem</a:t>
            </a:r>
            <a:r>
              <a:rPr lang="nb-NO" sz="11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100" dirty="0" err="1">
                <a:latin typeface="Aptos" panose="020B0004020202020204" pitchFamily="34" charset="0"/>
                <a:cs typeface="Rubik" panose="00000500000000000000" pitchFamily="2" charset="-79"/>
              </a:rPr>
              <a:t>accusantium</a:t>
            </a:r>
            <a:r>
              <a:rPr lang="nb-NO" sz="11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100" dirty="0" err="1">
                <a:latin typeface="Aptos" panose="020B0004020202020204" pitchFamily="34" charset="0"/>
                <a:cs typeface="Rubik" panose="00000500000000000000" pitchFamily="2" charset="-79"/>
              </a:rPr>
              <a:t>doloremque</a:t>
            </a:r>
            <a:r>
              <a:rPr lang="nb-NO" sz="11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100" dirty="0" err="1">
                <a:latin typeface="Aptos" panose="020B0004020202020204" pitchFamily="34" charset="0"/>
                <a:cs typeface="Rubik" panose="00000500000000000000" pitchFamily="2" charset="-79"/>
              </a:rPr>
              <a:t>laudantium</a:t>
            </a:r>
            <a:r>
              <a:rPr lang="nb-NO" sz="1100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1100" dirty="0" err="1">
                <a:latin typeface="Aptos" panose="020B0004020202020204" pitchFamily="34" charset="0"/>
                <a:cs typeface="Rubik" panose="00000500000000000000" pitchFamily="2" charset="-79"/>
              </a:rPr>
              <a:t>totam</a:t>
            </a:r>
            <a:r>
              <a:rPr lang="nb-NO" sz="1100" dirty="0">
                <a:latin typeface="Aptos" panose="020B0004020202020204" pitchFamily="34" charset="0"/>
                <a:cs typeface="Rubik" panose="00000500000000000000" pitchFamily="2" charset="-79"/>
              </a:rPr>
              <a:t> rem </a:t>
            </a:r>
            <a:r>
              <a:rPr lang="nb-NO" sz="1100" dirty="0" err="1">
                <a:latin typeface="Aptos" panose="020B0004020202020204" pitchFamily="34" charset="0"/>
                <a:cs typeface="Rubik" panose="00000500000000000000" pitchFamily="2" charset="-79"/>
              </a:rPr>
              <a:t>aperiam</a:t>
            </a:r>
            <a:r>
              <a:rPr lang="nb-NO" sz="1100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1100" dirty="0" err="1">
                <a:latin typeface="Aptos" panose="020B0004020202020204" pitchFamily="34" charset="0"/>
                <a:cs typeface="Rubik" panose="00000500000000000000" pitchFamily="2" charset="-79"/>
              </a:rPr>
              <a:t>eaque</a:t>
            </a:r>
            <a:r>
              <a:rPr lang="nb-NO" sz="11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100" dirty="0" err="1">
                <a:latin typeface="Aptos" panose="020B0004020202020204" pitchFamily="34" charset="0"/>
                <a:cs typeface="Rubik" panose="00000500000000000000" pitchFamily="2" charset="-79"/>
              </a:rPr>
              <a:t>ipsa</a:t>
            </a:r>
            <a:r>
              <a:rPr lang="nb-NO" sz="11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100" dirty="0" err="1">
                <a:latin typeface="Aptos" panose="020B0004020202020204" pitchFamily="34" charset="0"/>
                <a:cs typeface="Rubik" panose="00000500000000000000" pitchFamily="2" charset="-79"/>
              </a:rPr>
              <a:t>quae</a:t>
            </a:r>
            <a:r>
              <a:rPr lang="nb-NO" sz="1100" dirty="0">
                <a:latin typeface="Aptos" panose="020B0004020202020204" pitchFamily="34" charset="0"/>
                <a:cs typeface="Rubik" panose="00000500000000000000" pitchFamily="2" charset="-79"/>
              </a:rPr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325821287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39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11">
            <a:extLst>
              <a:ext uri="{FF2B5EF4-FFF2-40B4-BE49-F238E27FC236}">
                <a16:creationId xmlns:a16="http://schemas.microsoft.com/office/drawing/2014/main" id="{EE7A5C51-35F0-4B71-992D-43D344D16C04}"/>
              </a:ext>
            </a:extLst>
          </p:cNvPr>
          <p:cNvSpPr txBox="1">
            <a:spLocks/>
          </p:cNvSpPr>
          <p:nvPr/>
        </p:nvSpPr>
        <p:spPr>
          <a:xfrm>
            <a:off x="1376848" y="19401235"/>
            <a:ext cx="26977027" cy="1784394"/>
          </a:xfrm>
          <a:prstGeom prst="rect">
            <a:avLst/>
          </a:prstGeom>
        </p:spPr>
        <p:txBody>
          <a:bodyPr lIns="83159" tIns="41579" rIns="83159" bIns="41579"/>
          <a:lstStyle>
            <a:defPPr>
              <a:defRPr lang="en-US"/>
            </a:defPPr>
            <a:lvl1pPr marL="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9403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80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58212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7616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019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64238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3582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55231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704" b="1" dirty="0">
                <a:solidFill>
                  <a:schemeClr val="bg1"/>
                </a:solidFill>
                <a:latin typeface="Titillium Web" panose="020B0604020202020204" charset="0"/>
              </a:rPr>
              <a:t>Eating Behaviors in Early Childhood Lunchtime Observations with Preschool Students</a:t>
            </a:r>
          </a:p>
        </p:txBody>
      </p:sp>
      <p:sp>
        <p:nvSpPr>
          <p:cNvPr id="61" name="Text Placeholder 16">
            <a:extLst>
              <a:ext uri="{FF2B5EF4-FFF2-40B4-BE49-F238E27FC236}">
                <a16:creationId xmlns:a16="http://schemas.microsoft.com/office/drawing/2014/main" id="{1F3AA395-C058-4F87-B3A3-A8A8BC543EF9}"/>
              </a:ext>
            </a:extLst>
          </p:cNvPr>
          <p:cNvSpPr txBox="1">
            <a:spLocks/>
          </p:cNvSpPr>
          <p:nvPr/>
        </p:nvSpPr>
        <p:spPr>
          <a:xfrm>
            <a:off x="1376850" y="20047149"/>
            <a:ext cx="22687854" cy="523642"/>
          </a:xfrm>
          <a:prstGeom prst="rect">
            <a:avLst/>
          </a:prstGeom>
        </p:spPr>
        <p:txBody>
          <a:bodyPr wrap="square" lIns="83159" tIns="41579" rIns="83159" bIns="41579">
            <a:spAutoFit/>
          </a:bodyPr>
          <a:lstStyle>
            <a:defPPr>
              <a:defRPr lang="en-US"/>
            </a:defPPr>
            <a:lvl1pPr marL="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9403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80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58212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7616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019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64238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3582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55231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57" i="1" dirty="0">
                <a:solidFill>
                  <a:schemeClr val="bg1"/>
                </a:solidFill>
                <a:latin typeface="Titillium Web" panose="00000500000000000000" pitchFamily="2" charset="0"/>
              </a:rPr>
              <a:t>Shane Colvin, Faculty of Educational Science, University of Oslo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026A6A3-D6D2-4951-8B04-EF51015D25DB}"/>
              </a:ext>
            </a:extLst>
          </p:cNvPr>
          <p:cNvSpPr/>
          <p:nvPr/>
        </p:nvSpPr>
        <p:spPr>
          <a:xfrm>
            <a:off x="15385981" y="9800831"/>
            <a:ext cx="14303427" cy="8801249"/>
          </a:xfrm>
          <a:prstGeom prst="rect">
            <a:avLst/>
          </a:prstGeom>
          <a:solidFill>
            <a:srgbClr val="F8F5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6236" dirty="0">
              <a:effectLst/>
              <a:latin typeface="+mj-lt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98845E5-702A-4A5F-93C3-FC94A928A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89173" y="9800828"/>
            <a:ext cx="14303427" cy="771999"/>
          </a:xfrm>
          <a:prstGeom prst="rect">
            <a:avLst/>
          </a:prstGeom>
          <a:solidFill>
            <a:srgbClr val="92BEAF"/>
          </a:solidFill>
          <a:ln w="12700">
            <a:noFill/>
            <a:miter lim="800000"/>
          </a:ln>
        </p:spPr>
        <p:txBody>
          <a:bodyPr wrap="none" lIns="178197" tIns="47519" rIns="178197" bIns="44539" anchor="ctr" anchorCtr="0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9pPr>
          </a:lstStyle>
          <a:p>
            <a:pPr defTabSz="3055266">
              <a:defRPr/>
            </a:pPr>
            <a:r>
              <a:rPr lang="en-US" sz="3508" b="1" dirty="0">
                <a:solidFill>
                  <a:schemeClr val="bg1"/>
                </a:solidFill>
                <a:effectLst/>
                <a:latin typeface="Rubik" panose="00000500000000000000" pitchFamily="2" charset="-79"/>
                <a:cs typeface="Rubik" panose="00000500000000000000" pitchFamily="2" charset="-79"/>
              </a:rPr>
              <a:t>  </a:t>
            </a:r>
            <a:r>
              <a:rPr lang="en-US" sz="3508" b="1" dirty="0">
                <a:solidFill>
                  <a:schemeClr val="bg1"/>
                </a:solidFill>
                <a:effectLst/>
                <a:latin typeface="Aptos" panose="020B0004020202020204" pitchFamily="34" charset="0"/>
                <a:cs typeface="Rubik" panose="00000500000000000000" pitchFamily="2" charset="-79"/>
              </a:rPr>
              <a:t>RESULTS</a:t>
            </a:r>
            <a:r>
              <a:rPr lang="en-US" sz="3508" b="1" dirty="0">
                <a:solidFill>
                  <a:schemeClr val="bg1"/>
                </a:solidFill>
                <a:effectLst/>
                <a:latin typeface="Rubik" panose="00000500000000000000" pitchFamily="2" charset="-79"/>
                <a:cs typeface="Rubik" panose="00000500000000000000" pitchFamily="2" charset="-79"/>
              </a:rPr>
              <a:t> </a:t>
            </a:r>
            <a:r>
              <a:rPr lang="en-US" sz="3508" b="1" dirty="0">
                <a:solidFill>
                  <a:schemeClr val="bg1"/>
                </a:solidFill>
                <a:effectLst/>
                <a:latin typeface="Aptos" panose="020B0004020202020204" pitchFamily="34" charset="0"/>
                <a:cs typeface="Rubik" panose="00000500000000000000" pitchFamily="2" charset="-79"/>
              </a:rPr>
              <a:t>&amp; CONCLUSION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6713E8C-C85B-8173-6EA9-7D2B47661AA0}"/>
              </a:ext>
            </a:extLst>
          </p:cNvPr>
          <p:cNvGrpSpPr/>
          <p:nvPr/>
        </p:nvGrpSpPr>
        <p:grpSpPr>
          <a:xfrm>
            <a:off x="15382176" y="612865"/>
            <a:ext cx="14307232" cy="8801251"/>
            <a:chOff x="-22142076" y="15060424"/>
            <a:chExt cx="22024851" cy="13548828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6890F5C-1558-4531-8BFF-5119F2F1CB7D}"/>
                </a:ext>
              </a:extLst>
            </p:cNvPr>
            <p:cNvSpPr/>
            <p:nvPr/>
          </p:nvSpPr>
          <p:spPr>
            <a:xfrm>
              <a:off x="-22142076" y="15060426"/>
              <a:ext cx="22024851" cy="13548826"/>
            </a:xfrm>
            <a:prstGeom prst="rect">
              <a:avLst/>
            </a:prstGeom>
            <a:solidFill>
              <a:srgbClr val="F8F5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6236" dirty="0">
                <a:effectLst/>
                <a:latin typeface="+mj-lt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4E948D4-496B-443E-99A4-4845C43E81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142076" y="15060424"/>
              <a:ext cx="22024851" cy="1045628"/>
            </a:xfrm>
            <a:prstGeom prst="rect">
              <a:avLst/>
            </a:prstGeom>
            <a:solidFill>
              <a:srgbClr val="92BEAF"/>
            </a:solidFill>
            <a:ln w="12700">
              <a:noFill/>
              <a:miter lim="800000"/>
            </a:ln>
          </p:spPr>
          <p:txBody>
            <a:bodyPr wrap="none" lIns="178197" tIns="47519" rIns="178197" bIns="44539" anchor="ctr" anchorCtr="0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 defTabSz="3055266">
                <a:defRPr/>
              </a:pPr>
              <a:r>
                <a:rPr lang="en-US" sz="3508" b="1" dirty="0">
                  <a:solidFill>
                    <a:schemeClr val="bg1"/>
                  </a:solidFill>
                  <a:effectLst/>
                  <a:latin typeface="Rubik" panose="00000500000000000000" pitchFamily="2" charset="-79"/>
                  <a:cs typeface="Rubik" panose="00000500000000000000" pitchFamily="2" charset="-79"/>
                </a:rPr>
                <a:t>  </a:t>
              </a:r>
              <a:r>
                <a:rPr lang="en-US" sz="3508" b="1" dirty="0">
                  <a:solidFill>
                    <a:schemeClr val="bg1"/>
                  </a:solidFill>
                  <a:effectLst/>
                  <a:latin typeface="Aptos" panose="020B0004020202020204" pitchFamily="34" charset="0"/>
                  <a:cs typeface="Rubik" panose="00000500000000000000" pitchFamily="2" charset="-79"/>
                </a:rPr>
                <a:t>INTRODUCTION</a:t>
              </a:r>
            </a:p>
          </p:txBody>
        </p:sp>
        <p:sp>
          <p:nvSpPr>
            <p:cNvPr id="28" name="Text Box 6">
              <a:extLst>
                <a:ext uri="{FF2B5EF4-FFF2-40B4-BE49-F238E27FC236}">
                  <a16:creationId xmlns:a16="http://schemas.microsoft.com/office/drawing/2014/main" id="{01DABE0C-476F-4C74-9C43-8076A8A632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10538165" y="16765939"/>
              <a:ext cx="9013294" cy="7193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89098" tIns="44550" rIns="89098" bIns="44550">
              <a:spAutoFit/>
            </a:bodyPr>
            <a:lstStyle>
              <a:defPPr>
                <a:defRPr kern="1200" smtId="4294967295"/>
              </a:defPPr>
              <a:lvl1pPr defTabSz="4703763" eaLnBrk="0" hangingPunct="0">
                <a:defRPr sz="9300">
                  <a:solidFill>
                    <a:schemeClr val="tx1"/>
                  </a:solidFill>
                  <a:latin typeface="Arial"/>
                </a:defRPr>
              </a:lvl1pPr>
              <a:lvl2pPr marL="742950" indent="-285750" defTabSz="4703763" eaLnBrk="0" hangingPunct="0">
                <a:defRPr sz="9300">
                  <a:solidFill>
                    <a:schemeClr val="tx1"/>
                  </a:solidFill>
                  <a:latin typeface="Arial"/>
                </a:defRPr>
              </a:lvl2pPr>
              <a:lvl3pPr marL="1143000" indent="-228600" defTabSz="4703763" eaLnBrk="0" hangingPunct="0">
                <a:defRPr sz="9300">
                  <a:solidFill>
                    <a:schemeClr val="tx1"/>
                  </a:solidFill>
                  <a:latin typeface="Arial"/>
                </a:defRPr>
              </a:lvl3pPr>
              <a:lvl4pPr marL="1600200" indent="-228600" defTabSz="4703763" eaLnBrk="0" hangingPunct="0">
                <a:defRPr sz="9300">
                  <a:solidFill>
                    <a:schemeClr val="tx1"/>
                  </a:solidFill>
                  <a:latin typeface="Arial"/>
                </a:defRPr>
              </a:lvl4pPr>
              <a:lvl5pPr marL="2057400" indent="-228600" defTabSz="4703763" eaLnBrk="0" hangingPunct="0">
                <a:defRPr sz="9300">
                  <a:solidFill>
                    <a:schemeClr val="tx1"/>
                  </a:solidFill>
                  <a:latin typeface="Arial"/>
                </a:defRPr>
              </a:lvl5pPr>
              <a:lvl6pPr marL="2514600" indent="-228600" defTabSz="4703763" eaLnBrk="0" fontAlgn="base" hangingPunct="0">
                <a:spcBef>
                  <a:spcPct val="0"/>
                </a:spcBef>
                <a:spcAft>
                  <a:spcPct val="0"/>
                </a:spcAft>
                <a:defRPr sz="9300">
                  <a:solidFill>
                    <a:schemeClr val="tx1"/>
                  </a:solidFill>
                  <a:latin typeface="Arial"/>
                </a:defRPr>
              </a:lvl6pPr>
              <a:lvl7pPr marL="2971800" indent="-228600" defTabSz="4703763" eaLnBrk="0" fontAlgn="base" hangingPunct="0">
                <a:spcBef>
                  <a:spcPct val="0"/>
                </a:spcBef>
                <a:spcAft>
                  <a:spcPct val="0"/>
                </a:spcAft>
                <a:defRPr sz="9300">
                  <a:solidFill>
                    <a:schemeClr val="tx1"/>
                  </a:solidFill>
                  <a:latin typeface="Arial"/>
                </a:defRPr>
              </a:lvl7pPr>
              <a:lvl8pPr marL="3429000" indent="-228600" defTabSz="4703763" eaLnBrk="0" fontAlgn="base" hangingPunct="0">
                <a:spcBef>
                  <a:spcPct val="0"/>
                </a:spcBef>
                <a:spcAft>
                  <a:spcPct val="0"/>
                </a:spcAft>
                <a:defRPr sz="9300">
                  <a:solidFill>
                    <a:schemeClr val="tx1"/>
                  </a:solidFill>
                  <a:latin typeface="Arial"/>
                </a:defRPr>
              </a:lvl8pPr>
              <a:lvl9pPr marL="3886200" indent="-228600" defTabSz="4703763" eaLnBrk="0" fontAlgn="base" hangingPunct="0">
                <a:spcBef>
                  <a:spcPct val="0"/>
                </a:spcBef>
                <a:spcAft>
                  <a:spcPct val="0"/>
                </a:spcAft>
                <a:defRPr sz="9300">
                  <a:solidFill>
                    <a:schemeClr val="tx1"/>
                  </a:solidFill>
                  <a:latin typeface="Arial"/>
                </a:defRPr>
              </a:lvl9pPr>
            </a:lstStyle>
            <a:p>
              <a:pPr>
                <a:lnSpc>
                  <a:spcPts val="4548"/>
                </a:lnSpc>
              </a:pP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Lorem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ipsum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dolor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sit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amet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,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consectetuer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adipiscing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elit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Aenean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commodo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ligula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eget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dolor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Aenean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massa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Cum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sociis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natoque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penatibus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et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magnis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dis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parturient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montes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,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nascetur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ridiculus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mus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nisi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eget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etiam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nisi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neque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sed.</a:t>
              </a:r>
              <a:endParaRPr lang="en-US" sz="223" dirty="0"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1443527" y="16907069"/>
              <a:ext cx="10375098" cy="6916732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-21531643" y="23481529"/>
              <a:ext cx="19658766" cy="41619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nb-NO" sz="4287" dirty="0">
                <a:latin typeface="Titillium Web" panose="020B060402020202020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>
                <a:lnSpc>
                  <a:spcPts val="3898"/>
                </a:lnSpc>
              </a:pP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Phasellus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viverra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nulla ut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metus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varius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laoreet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Quisque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rutrum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Aenean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imperdiet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Etiam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ultricies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nisi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vel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augue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Curabitur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ullamcorper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ultricies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nisi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Nam eget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dui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Etiam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rhoncus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Maecenas tempus,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tellus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eget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condimentum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rhoncus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,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sem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quam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semper libero,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sit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amet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adipiscing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sem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neque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sed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ipsum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Nam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quam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nunc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,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blandit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vel,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luctus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pulvinar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</a:t>
              </a:r>
              <a:endParaRPr lang="en-US" sz="325" dirty="0"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6426A9A-1698-EC3A-89B6-F1AD1F480498}"/>
              </a:ext>
            </a:extLst>
          </p:cNvPr>
          <p:cNvGrpSpPr/>
          <p:nvPr/>
        </p:nvGrpSpPr>
        <p:grpSpPr>
          <a:xfrm>
            <a:off x="573556" y="9756932"/>
            <a:ext cx="14303427" cy="8801250"/>
            <a:chOff x="583405" y="9800828"/>
            <a:chExt cx="14303427" cy="880125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5FA4F44-89FB-4B70-8C08-283DA58E1D01}"/>
                </a:ext>
              </a:extLst>
            </p:cNvPr>
            <p:cNvSpPr/>
            <p:nvPr/>
          </p:nvSpPr>
          <p:spPr>
            <a:xfrm>
              <a:off x="583405" y="9800829"/>
              <a:ext cx="14303427" cy="8801249"/>
            </a:xfrm>
            <a:prstGeom prst="rect">
              <a:avLst/>
            </a:prstGeom>
            <a:solidFill>
              <a:srgbClr val="F8F5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6236" dirty="0">
                <a:effectLst/>
                <a:latin typeface="+mj-lt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868B6862-5CC5-4906-AC03-EA9661AD13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406" y="9800828"/>
              <a:ext cx="14303426" cy="771999"/>
            </a:xfrm>
            <a:prstGeom prst="rect">
              <a:avLst/>
            </a:prstGeom>
            <a:solidFill>
              <a:srgbClr val="92BEAF"/>
            </a:solidFill>
            <a:ln w="12700">
              <a:noFill/>
              <a:miter lim="800000"/>
            </a:ln>
          </p:spPr>
          <p:txBody>
            <a:bodyPr wrap="none" lIns="178197" tIns="47519" rIns="178197" bIns="44539" anchor="ctr" anchorCtr="0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 defTabSz="3055266">
                <a:defRPr/>
              </a:pPr>
              <a:r>
                <a:rPr lang="en-US" sz="3508" b="1" dirty="0">
                  <a:solidFill>
                    <a:schemeClr val="bg1"/>
                  </a:solidFill>
                  <a:effectLst/>
                  <a:latin typeface="Rubik" panose="00000500000000000000" pitchFamily="2" charset="-79"/>
                  <a:cs typeface="Rubik" panose="00000500000000000000" pitchFamily="2" charset="-79"/>
                </a:rPr>
                <a:t>  </a:t>
              </a:r>
              <a:r>
                <a:rPr lang="en-US" sz="3508" b="1" dirty="0">
                  <a:solidFill>
                    <a:schemeClr val="bg1"/>
                  </a:solidFill>
                  <a:effectLst/>
                  <a:latin typeface="Aptos" panose="020B0004020202020204" pitchFamily="34" charset="0"/>
                  <a:cs typeface="Rubik" panose="00000500000000000000" pitchFamily="2" charset="-79"/>
                </a:rPr>
                <a:t>METHODOLOGY</a:t>
              </a:r>
            </a:p>
          </p:txBody>
        </p:sp>
        <p:sp>
          <p:nvSpPr>
            <p:cNvPr id="30" name="Text Box 6">
              <a:extLst>
                <a:ext uri="{FF2B5EF4-FFF2-40B4-BE49-F238E27FC236}">
                  <a16:creationId xmlns:a16="http://schemas.microsoft.com/office/drawing/2014/main" id="{01DABE0C-476F-4C74-9C43-8076A8A632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5567" y="10991749"/>
              <a:ext cx="12705179" cy="1778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89098" tIns="44550" rIns="89098" bIns="44550">
              <a:spAutoFit/>
            </a:bodyPr>
            <a:lstStyle>
              <a:defPPr>
                <a:defRPr kern="1200" smtId="4294967295"/>
              </a:defPPr>
              <a:lvl1pPr defTabSz="4703763" eaLnBrk="0" hangingPunct="0">
                <a:defRPr sz="9300">
                  <a:solidFill>
                    <a:schemeClr val="tx1"/>
                  </a:solidFill>
                  <a:latin typeface="Arial"/>
                </a:defRPr>
              </a:lvl1pPr>
              <a:lvl2pPr marL="742950" indent="-285750" defTabSz="4703763" eaLnBrk="0" hangingPunct="0">
                <a:defRPr sz="9300">
                  <a:solidFill>
                    <a:schemeClr val="tx1"/>
                  </a:solidFill>
                  <a:latin typeface="Arial"/>
                </a:defRPr>
              </a:lvl2pPr>
              <a:lvl3pPr marL="1143000" indent="-228600" defTabSz="4703763" eaLnBrk="0" hangingPunct="0">
                <a:defRPr sz="9300">
                  <a:solidFill>
                    <a:schemeClr val="tx1"/>
                  </a:solidFill>
                  <a:latin typeface="Arial"/>
                </a:defRPr>
              </a:lvl3pPr>
              <a:lvl4pPr marL="1600200" indent="-228600" defTabSz="4703763" eaLnBrk="0" hangingPunct="0">
                <a:defRPr sz="9300">
                  <a:solidFill>
                    <a:schemeClr val="tx1"/>
                  </a:solidFill>
                  <a:latin typeface="Arial"/>
                </a:defRPr>
              </a:lvl4pPr>
              <a:lvl5pPr marL="2057400" indent="-228600" defTabSz="4703763" eaLnBrk="0" hangingPunct="0">
                <a:defRPr sz="9300">
                  <a:solidFill>
                    <a:schemeClr val="tx1"/>
                  </a:solidFill>
                  <a:latin typeface="Arial"/>
                </a:defRPr>
              </a:lvl5pPr>
              <a:lvl6pPr marL="2514600" indent="-228600" defTabSz="4703763" eaLnBrk="0" fontAlgn="base" hangingPunct="0">
                <a:spcBef>
                  <a:spcPct val="0"/>
                </a:spcBef>
                <a:spcAft>
                  <a:spcPct val="0"/>
                </a:spcAft>
                <a:defRPr sz="9300">
                  <a:solidFill>
                    <a:schemeClr val="tx1"/>
                  </a:solidFill>
                  <a:latin typeface="Arial"/>
                </a:defRPr>
              </a:lvl6pPr>
              <a:lvl7pPr marL="2971800" indent="-228600" defTabSz="4703763" eaLnBrk="0" fontAlgn="base" hangingPunct="0">
                <a:spcBef>
                  <a:spcPct val="0"/>
                </a:spcBef>
                <a:spcAft>
                  <a:spcPct val="0"/>
                </a:spcAft>
                <a:defRPr sz="9300">
                  <a:solidFill>
                    <a:schemeClr val="tx1"/>
                  </a:solidFill>
                  <a:latin typeface="Arial"/>
                </a:defRPr>
              </a:lvl7pPr>
              <a:lvl8pPr marL="3429000" indent="-228600" defTabSz="4703763" eaLnBrk="0" fontAlgn="base" hangingPunct="0">
                <a:spcBef>
                  <a:spcPct val="0"/>
                </a:spcBef>
                <a:spcAft>
                  <a:spcPct val="0"/>
                </a:spcAft>
                <a:defRPr sz="9300">
                  <a:solidFill>
                    <a:schemeClr val="tx1"/>
                  </a:solidFill>
                  <a:latin typeface="Arial"/>
                </a:defRPr>
              </a:lvl8pPr>
              <a:lvl9pPr marL="3886200" indent="-228600" defTabSz="4703763" eaLnBrk="0" fontAlgn="base" hangingPunct="0">
                <a:spcBef>
                  <a:spcPct val="0"/>
                </a:spcBef>
                <a:spcAft>
                  <a:spcPct val="0"/>
                </a:spcAft>
                <a:defRPr sz="9300">
                  <a:solidFill>
                    <a:schemeClr val="tx1"/>
                  </a:solidFill>
                  <a:latin typeface="Arial"/>
                </a:defRPr>
              </a:lvl9pPr>
            </a:lstStyle>
            <a:p>
              <a:pPr>
                <a:lnSpc>
                  <a:spcPts val="4548"/>
                </a:lnSpc>
              </a:pP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Lorem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ipsum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dolor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sit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amet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,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consectetuer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adipiscing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elit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Aenean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commodo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ligula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eget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dolor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Aenean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massa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Cum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sociis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natoque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penatibus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et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magnis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dis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parturient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montes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,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nascetur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ridiculus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mus.</a:t>
              </a:r>
              <a:endParaRPr lang="en-US" sz="223" dirty="0"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078939" y="12532114"/>
              <a:ext cx="12770235" cy="30209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nb-NO" sz="4287" dirty="0">
                <a:latin typeface="Titillium Web" panose="020B060402020202020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>
                <a:lnSpc>
                  <a:spcPts val="3575"/>
                </a:lnSpc>
              </a:pP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Aenean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imperdiet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Etiam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ultricies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nisi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vel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augue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Curabitur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ullamcorper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ultricies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nisi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Nam eget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dui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Etiam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rhoncus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Maecenas tempus,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tellus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eget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condimentum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rhoncus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,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sem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quam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semper libero,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sit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amet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adipiscing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sem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neque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sed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ipsum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Nam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quam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nunc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,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blandit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vel,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luctus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pulvinar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,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hendrerit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id,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lorem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Maecenas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nec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odio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et ante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tincidunt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tempus.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Donec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vitae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sapien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ut libero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venenatis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faucibus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Nullam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quis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ante. </a:t>
              </a:r>
              <a:endParaRPr lang="en-US" sz="325" dirty="0"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956957" y="15946934"/>
              <a:ext cx="5927669" cy="2169750"/>
              <a:chOff x="1330781" y="24051824"/>
              <a:chExt cx="9125178" cy="3340158"/>
            </a:xfrm>
          </p:grpSpPr>
          <p:sp>
            <p:nvSpPr>
              <p:cNvPr id="13" name="Rounded Rectangle 12"/>
              <p:cNvSpPr/>
              <p:nvPr/>
            </p:nvSpPr>
            <p:spPr bwMode="auto">
              <a:xfrm>
                <a:off x="1483086" y="24648782"/>
                <a:ext cx="8972873" cy="2743200"/>
              </a:xfrm>
              <a:prstGeom prst="roundRect">
                <a:avLst/>
              </a:prstGeom>
              <a:solidFill>
                <a:srgbClr val="E06A5E">
                  <a:alpha val="40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59399" tIns="29699" rIns="59399" bIns="29699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3056028"/>
                <a:endParaRPr lang="nb-NO" sz="719">
                  <a:latin typeface="Arial" charset="0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200399" y="24959607"/>
                <a:ext cx="6983688" cy="15635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2000" i="1" dirty="0" err="1">
                    <a:latin typeface="Aptos" panose="020B0004020202020204" pitchFamily="34" charset="0"/>
                  </a:rPr>
                  <a:t>Aenean</a:t>
                </a:r>
                <a:r>
                  <a:rPr lang="nb-NO" sz="2000" i="1" dirty="0">
                    <a:latin typeface="Aptos" panose="020B0004020202020204" pitchFamily="34" charset="0"/>
                  </a:rPr>
                  <a:t>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massa</a:t>
                </a:r>
                <a:r>
                  <a:rPr lang="nb-NO" sz="2000" i="1" dirty="0">
                    <a:latin typeface="Aptos" panose="020B0004020202020204" pitchFamily="34" charset="0"/>
                  </a:rPr>
                  <a:t>.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Cum</a:t>
                </a:r>
                <a:r>
                  <a:rPr lang="nb-NO" sz="2000" i="1" dirty="0">
                    <a:latin typeface="Aptos" panose="020B0004020202020204" pitchFamily="34" charset="0"/>
                  </a:rPr>
                  <a:t> sociis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natoque</a:t>
                </a:r>
                <a:r>
                  <a:rPr lang="nb-NO" sz="2000" i="1" dirty="0">
                    <a:latin typeface="Aptos" panose="020B0004020202020204" pitchFamily="34" charset="0"/>
                  </a:rPr>
                  <a:t> vel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penatibus</a:t>
                </a:r>
                <a:r>
                  <a:rPr lang="nb-NO" sz="2000" i="1" dirty="0">
                    <a:latin typeface="Aptos" panose="020B0004020202020204" pitchFamily="34" charset="0"/>
                  </a:rPr>
                  <a:t> et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magnis</a:t>
                </a:r>
                <a:r>
                  <a:rPr lang="nb-NO" sz="2000" i="1" dirty="0">
                    <a:latin typeface="Aptos" panose="020B0004020202020204" pitchFamily="34" charset="0"/>
                  </a:rPr>
                  <a:t> dis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parturient</a:t>
                </a:r>
                <a:r>
                  <a:rPr lang="nb-NO" sz="2000" i="1" dirty="0">
                    <a:latin typeface="Aptos" panose="020B0004020202020204" pitchFamily="34" charset="0"/>
                  </a:rPr>
                  <a:t>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montes</a:t>
                </a:r>
                <a:r>
                  <a:rPr lang="nb-NO" sz="2000" i="1" dirty="0">
                    <a:latin typeface="Aptos" panose="020B0004020202020204" pitchFamily="34" charset="0"/>
                  </a:rPr>
                  <a:t>.</a:t>
                </a:r>
                <a:endParaRPr lang="nb-NO" sz="1800" i="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 bwMode="auto">
              <a:xfrm>
                <a:off x="1330781" y="24051824"/>
                <a:ext cx="1560381" cy="1560381"/>
              </a:xfrm>
              <a:prstGeom prst="ellipse">
                <a:avLst/>
              </a:prstGeom>
              <a:solidFill>
                <a:srgbClr val="353941"/>
              </a:solidFill>
              <a:ln w="120650" cap="flat" cmpd="sng" algn="ctr">
                <a:solidFill>
                  <a:srgbClr val="F8F5EE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59399" tIns="29699" rIns="59399" bIns="29699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3056028"/>
                <a:endParaRPr lang="nb-NO" sz="719">
                  <a:latin typeface="Arial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1694160" y="24358938"/>
                <a:ext cx="1676400" cy="1065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3898" b="1" dirty="0">
                    <a:solidFill>
                      <a:schemeClr val="bg1"/>
                    </a:solidFill>
                    <a:latin typeface="Aptos" panose="020B0004020202020204" pitchFamily="34" charset="0"/>
                  </a:rPr>
                  <a:t>1</a:t>
                </a: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7436260" y="15946936"/>
              <a:ext cx="6041649" cy="2119866"/>
              <a:chOff x="11311426" y="24051824"/>
              <a:chExt cx="9300642" cy="3263364"/>
            </a:xfrm>
          </p:grpSpPr>
          <p:sp>
            <p:nvSpPr>
              <p:cNvPr id="32" name="Rounded Rectangle 31"/>
              <p:cNvSpPr/>
              <p:nvPr/>
            </p:nvSpPr>
            <p:spPr bwMode="auto">
              <a:xfrm>
                <a:off x="11639195" y="24571988"/>
                <a:ext cx="8972873" cy="2743200"/>
              </a:xfrm>
              <a:prstGeom prst="roundRect">
                <a:avLst/>
              </a:prstGeom>
              <a:solidFill>
                <a:srgbClr val="E06A5E">
                  <a:alpha val="40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59399" tIns="29699" rIns="59399" bIns="29699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3056028"/>
                <a:endParaRPr lang="nb-NO" sz="719">
                  <a:latin typeface="Arial" charset="0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13199575" y="24919704"/>
                <a:ext cx="7145822" cy="15635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2000" i="1" dirty="0" err="1">
                    <a:latin typeface="Aptos" panose="020B0004020202020204" pitchFamily="34" charset="0"/>
                  </a:rPr>
                  <a:t>Cum</a:t>
                </a:r>
                <a:r>
                  <a:rPr lang="nb-NO" sz="2000" i="1" dirty="0">
                    <a:latin typeface="Aptos" panose="020B0004020202020204" pitchFamily="34" charset="0"/>
                  </a:rPr>
                  <a:t> sociis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natoque</a:t>
                </a:r>
                <a:r>
                  <a:rPr lang="nb-NO" sz="2000" i="1" dirty="0">
                    <a:latin typeface="Aptos" panose="020B0004020202020204" pitchFamily="34" charset="0"/>
                  </a:rPr>
                  <a:t> vel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penatibus</a:t>
                </a:r>
                <a:r>
                  <a:rPr lang="nb-NO" sz="2000" i="1" dirty="0">
                    <a:latin typeface="Aptos" panose="020B0004020202020204" pitchFamily="34" charset="0"/>
                  </a:rPr>
                  <a:t> et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magnis</a:t>
                </a:r>
                <a:r>
                  <a:rPr lang="nb-NO" sz="2000" i="1" dirty="0">
                    <a:latin typeface="Aptos" panose="020B0004020202020204" pitchFamily="34" charset="0"/>
                  </a:rPr>
                  <a:t> dis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parturient</a:t>
                </a:r>
                <a:r>
                  <a:rPr lang="nb-NO" sz="2000" i="1" dirty="0">
                    <a:latin typeface="Aptos" panose="020B0004020202020204" pitchFamily="34" charset="0"/>
                  </a:rPr>
                  <a:t>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montes</a:t>
                </a:r>
                <a:r>
                  <a:rPr lang="nb-NO" sz="2000" i="1" dirty="0">
                    <a:latin typeface="Aptos" panose="020B0004020202020204" pitchFamily="34" charset="0"/>
                  </a:rPr>
                  <a:t>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rutrum</a:t>
                </a:r>
                <a:r>
                  <a:rPr lang="nb-NO" sz="2000" i="1" dirty="0">
                    <a:latin typeface="Aptos" panose="020B0004020202020204" pitchFamily="34" charset="0"/>
                  </a:rPr>
                  <a:t>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imperdiet</a:t>
                </a:r>
                <a:r>
                  <a:rPr lang="nb-NO" sz="2000" i="1" dirty="0">
                    <a:latin typeface="Aptos" panose="020B0004020202020204" pitchFamily="34" charset="0"/>
                  </a:rPr>
                  <a:t> vitae.</a:t>
                </a:r>
              </a:p>
            </p:txBody>
          </p:sp>
          <p:sp>
            <p:nvSpPr>
              <p:cNvPr id="38" name="Oval 37"/>
              <p:cNvSpPr/>
              <p:nvPr/>
            </p:nvSpPr>
            <p:spPr bwMode="auto">
              <a:xfrm>
                <a:off x="11311426" y="24051824"/>
                <a:ext cx="1560381" cy="1560381"/>
              </a:xfrm>
              <a:prstGeom prst="ellipse">
                <a:avLst/>
              </a:prstGeom>
              <a:solidFill>
                <a:srgbClr val="353941"/>
              </a:solidFill>
              <a:ln w="120650" cap="flat" cmpd="sng" algn="ctr">
                <a:solidFill>
                  <a:srgbClr val="F8F5EE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59399" tIns="29699" rIns="59399" bIns="29699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3056028"/>
                <a:endParaRPr lang="nb-NO" sz="719">
                  <a:latin typeface="Arial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11734801" y="24331866"/>
                <a:ext cx="1676400" cy="1065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3898" b="1" dirty="0">
                    <a:solidFill>
                      <a:schemeClr val="bg1"/>
                    </a:solidFill>
                    <a:latin typeface="Aptos" panose="020B0004020202020204" pitchFamily="34" charset="0"/>
                  </a:rPr>
                  <a:t>2</a:t>
                </a:r>
              </a:p>
            </p:txBody>
          </p:sp>
        </p:grpSp>
      </p:grpSp>
      <p:sp>
        <p:nvSpPr>
          <p:cNvPr id="42" name="Rectangle 41"/>
          <p:cNvSpPr/>
          <p:nvPr/>
        </p:nvSpPr>
        <p:spPr>
          <a:xfrm>
            <a:off x="16176920" y="14354748"/>
            <a:ext cx="5711301" cy="3631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339"/>
              </a:lnSpc>
            </a:pPr>
            <a:endParaRPr lang="nb-NO" sz="3118" dirty="0">
              <a:latin typeface="Titillium Web" panose="020B060402020202020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2339"/>
              </a:lnSpc>
            </a:pPr>
            <a:r>
              <a:rPr lang="nb-NO" sz="2078" b="1" dirty="0">
                <a:latin typeface="Aptos" panose="020B0004020202020204" pitchFamily="34" charset="0"/>
              </a:rPr>
              <a:t>AENEAN IMPERDIET. </a:t>
            </a:r>
            <a:r>
              <a:rPr lang="nb-NO" sz="2078" dirty="0" err="1">
                <a:latin typeface="Aptos" panose="020B0004020202020204" pitchFamily="34" charset="0"/>
              </a:rPr>
              <a:t>Etiam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ultricies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nisi</a:t>
            </a:r>
            <a:r>
              <a:rPr lang="nb-NO" sz="2078" dirty="0">
                <a:latin typeface="Aptos" panose="020B0004020202020204" pitchFamily="34" charset="0"/>
              </a:rPr>
              <a:t> vel </a:t>
            </a:r>
            <a:r>
              <a:rPr lang="nb-NO" sz="2078" dirty="0" err="1">
                <a:latin typeface="Aptos" panose="020B0004020202020204" pitchFamily="34" charset="0"/>
              </a:rPr>
              <a:t>augue</a:t>
            </a:r>
            <a:r>
              <a:rPr lang="nb-NO" sz="2078" dirty="0">
                <a:latin typeface="Aptos" panose="020B0004020202020204" pitchFamily="34" charset="0"/>
              </a:rPr>
              <a:t>. </a:t>
            </a:r>
            <a:r>
              <a:rPr lang="nb-NO" sz="2078" dirty="0" err="1">
                <a:latin typeface="Aptos" panose="020B0004020202020204" pitchFamily="34" charset="0"/>
              </a:rPr>
              <a:t>Curabitur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ullamcorper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ultricies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nisi</a:t>
            </a:r>
            <a:r>
              <a:rPr lang="nb-NO" sz="2078" dirty="0">
                <a:latin typeface="Aptos" panose="020B0004020202020204" pitchFamily="34" charset="0"/>
              </a:rPr>
              <a:t>. Nam eget </a:t>
            </a:r>
            <a:r>
              <a:rPr lang="nb-NO" sz="2078" dirty="0" err="1">
                <a:latin typeface="Aptos" panose="020B0004020202020204" pitchFamily="34" charset="0"/>
              </a:rPr>
              <a:t>dui</a:t>
            </a:r>
            <a:r>
              <a:rPr lang="nb-NO" sz="2078" dirty="0">
                <a:latin typeface="Aptos" panose="020B0004020202020204" pitchFamily="34" charset="0"/>
              </a:rPr>
              <a:t>. </a:t>
            </a:r>
            <a:r>
              <a:rPr lang="nb-NO" sz="2078" dirty="0" err="1">
                <a:latin typeface="Aptos" panose="020B0004020202020204" pitchFamily="34" charset="0"/>
              </a:rPr>
              <a:t>Etiam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rhoncus</a:t>
            </a:r>
            <a:r>
              <a:rPr lang="nb-NO" sz="2078" dirty="0">
                <a:latin typeface="Aptos" panose="020B0004020202020204" pitchFamily="34" charset="0"/>
              </a:rPr>
              <a:t>. </a:t>
            </a:r>
          </a:p>
          <a:p>
            <a:pPr>
              <a:lnSpc>
                <a:spcPts val="2339"/>
              </a:lnSpc>
            </a:pPr>
            <a:endParaRPr lang="nb-NO" sz="2078" dirty="0">
              <a:latin typeface="Aptos" panose="020B0004020202020204" pitchFamily="34" charset="0"/>
            </a:endParaRPr>
          </a:p>
          <a:p>
            <a:pPr>
              <a:lnSpc>
                <a:spcPts val="2339"/>
              </a:lnSpc>
            </a:pPr>
            <a:r>
              <a:rPr lang="nb-NO" sz="2078" b="1" dirty="0">
                <a:latin typeface="Aptos" panose="020B0004020202020204" pitchFamily="34" charset="0"/>
              </a:rPr>
              <a:t>MAECENAS TEMPUS</a:t>
            </a:r>
            <a:r>
              <a:rPr lang="nb-NO" sz="2078" dirty="0">
                <a:latin typeface="Aptos" panose="020B0004020202020204" pitchFamily="34" charset="0"/>
              </a:rPr>
              <a:t>, </a:t>
            </a:r>
            <a:r>
              <a:rPr lang="nb-NO" sz="2078" dirty="0" err="1">
                <a:latin typeface="Aptos" panose="020B0004020202020204" pitchFamily="34" charset="0"/>
              </a:rPr>
              <a:t>tellus</a:t>
            </a:r>
            <a:r>
              <a:rPr lang="nb-NO" sz="2078" dirty="0">
                <a:latin typeface="Aptos" panose="020B0004020202020204" pitchFamily="34" charset="0"/>
              </a:rPr>
              <a:t> eget </a:t>
            </a:r>
            <a:r>
              <a:rPr lang="nb-NO" sz="2078" dirty="0" err="1">
                <a:latin typeface="Aptos" panose="020B0004020202020204" pitchFamily="34" charset="0"/>
              </a:rPr>
              <a:t>condimentum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rhoncus</a:t>
            </a:r>
            <a:r>
              <a:rPr lang="nb-NO" sz="2078" dirty="0">
                <a:latin typeface="Aptos" panose="020B0004020202020204" pitchFamily="34" charset="0"/>
              </a:rPr>
              <a:t>, </a:t>
            </a:r>
            <a:r>
              <a:rPr lang="nb-NO" sz="2078" dirty="0" err="1">
                <a:latin typeface="Aptos" panose="020B0004020202020204" pitchFamily="34" charset="0"/>
              </a:rPr>
              <a:t>sem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quam</a:t>
            </a:r>
            <a:r>
              <a:rPr lang="nb-NO" sz="2078" dirty="0">
                <a:latin typeface="Aptos" panose="020B0004020202020204" pitchFamily="34" charset="0"/>
              </a:rPr>
              <a:t> semper libero, </a:t>
            </a:r>
            <a:r>
              <a:rPr lang="nb-NO" sz="2078" dirty="0" err="1">
                <a:latin typeface="Aptos" panose="020B0004020202020204" pitchFamily="34" charset="0"/>
              </a:rPr>
              <a:t>sit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amet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adipiscing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sem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neque</a:t>
            </a:r>
            <a:r>
              <a:rPr lang="nb-NO" sz="2078" dirty="0">
                <a:latin typeface="Aptos" panose="020B0004020202020204" pitchFamily="34" charset="0"/>
              </a:rPr>
              <a:t> sed </a:t>
            </a:r>
            <a:r>
              <a:rPr lang="nb-NO" sz="2078" dirty="0" err="1">
                <a:latin typeface="Aptos" panose="020B0004020202020204" pitchFamily="34" charset="0"/>
              </a:rPr>
              <a:t>ipsum</a:t>
            </a:r>
            <a:r>
              <a:rPr lang="nb-NO" sz="2078" dirty="0">
                <a:latin typeface="Aptos" panose="020B0004020202020204" pitchFamily="34" charset="0"/>
              </a:rPr>
              <a:t>. </a:t>
            </a:r>
          </a:p>
          <a:p>
            <a:pPr>
              <a:lnSpc>
                <a:spcPts val="2339"/>
              </a:lnSpc>
            </a:pPr>
            <a:endParaRPr lang="nb-NO" sz="2078" b="1" dirty="0">
              <a:latin typeface="Aptos" panose="020B0004020202020204" pitchFamily="34" charset="0"/>
            </a:endParaRPr>
          </a:p>
          <a:p>
            <a:pPr>
              <a:lnSpc>
                <a:spcPts val="2339"/>
              </a:lnSpc>
            </a:pPr>
            <a:r>
              <a:rPr lang="nb-NO" sz="2078" b="1" dirty="0">
                <a:latin typeface="Aptos" panose="020B0004020202020204" pitchFamily="34" charset="0"/>
              </a:rPr>
              <a:t>NAM QUAM NUNC</a:t>
            </a:r>
            <a:r>
              <a:rPr lang="nb-NO" sz="2078" dirty="0">
                <a:latin typeface="Aptos" panose="020B0004020202020204" pitchFamily="34" charset="0"/>
              </a:rPr>
              <a:t>, </a:t>
            </a:r>
            <a:r>
              <a:rPr lang="nb-NO" sz="2078" dirty="0" err="1">
                <a:latin typeface="Aptos" panose="020B0004020202020204" pitchFamily="34" charset="0"/>
              </a:rPr>
              <a:t>blandit</a:t>
            </a:r>
            <a:r>
              <a:rPr lang="nb-NO" sz="2078" dirty="0">
                <a:latin typeface="Aptos" panose="020B0004020202020204" pitchFamily="34" charset="0"/>
              </a:rPr>
              <a:t> vel, </a:t>
            </a:r>
            <a:r>
              <a:rPr lang="nb-NO" sz="2078" dirty="0" err="1">
                <a:latin typeface="Aptos" panose="020B0004020202020204" pitchFamily="34" charset="0"/>
              </a:rPr>
              <a:t>luctus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pulvinar</a:t>
            </a:r>
            <a:r>
              <a:rPr lang="nb-NO" sz="2078" dirty="0">
                <a:latin typeface="Aptos" panose="020B0004020202020204" pitchFamily="34" charset="0"/>
              </a:rPr>
              <a:t>, </a:t>
            </a:r>
            <a:r>
              <a:rPr lang="nb-NO" sz="2078" dirty="0" err="1">
                <a:latin typeface="Aptos" panose="020B0004020202020204" pitchFamily="34" charset="0"/>
              </a:rPr>
              <a:t>hendrerit</a:t>
            </a:r>
            <a:r>
              <a:rPr lang="nb-NO" sz="2078" dirty="0">
                <a:latin typeface="Aptos" panose="020B0004020202020204" pitchFamily="34" charset="0"/>
              </a:rPr>
              <a:t> id, </a:t>
            </a:r>
            <a:r>
              <a:rPr lang="nb-NO" sz="2078" dirty="0" err="1">
                <a:latin typeface="Aptos" panose="020B0004020202020204" pitchFamily="34" charset="0"/>
              </a:rPr>
              <a:t>lorem</a:t>
            </a:r>
            <a:r>
              <a:rPr lang="nb-NO" sz="2078" dirty="0">
                <a:latin typeface="Aptos" panose="020B0004020202020204" pitchFamily="34" charset="0"/>
              </a:rPr>
              <a:t>. Maecenas </a:t>
            </a:r>
            <a:r>
              <a:rPr lang="nb-NO" sz="2078" dirty="0" err="1">
                <a:latin typeface="Aptos" panose="020B0004020202020204" pitchFamily="34" charset="0"/>
              </a:rPr>
              <a:t>nec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odio</a:t>
            </a:r>
            <a:r>
              <a:rPr lang="nb-NO" sz="2078" dirty="0">
                <a:latin typeface="Aptos" panose="020B0004020202020204" pitchFamily="34" charset="0"/>
              </a:rPr>
              <a:t> et ante </a:t>
            </a:r>
            <a:r>
              <a:rPr lang="nb-NO" sz="2078" dirty="0" err="1">
                <a:latin typeface="Aptos" panose="020B0004020202020204" pitchFamily="34" charset="0"/>
              </a:rPr>
              <a:t>tincidunt</a:t>
            </a:r>
            <a:r>
              <a:rPr lang="nb-NO" sz="2078" dirty="0">
                <a:latin typeface="Aptos" panose="020B0004020202020204" pitchFamily="34" charset="0"/>
              </a:rPr>
              <a:t> tempus. </a:t>
            </a:r>
            <a:r>
              <a:rPr lang="nb-NO" sz="2078" dirty="0" err="1">
                <a:latin typeface="Aptos" panose="020B0004020202020204" pitchFamily="34" charset="0"/>
              </a:rPr>
              <a:t>Donec</a:t>
            </a:r>
            <a:r>
              <a:rPr lang="nb-NO" sz="2078" dirty="0">
                <a:latin typeface="Aptos" panose="020B0004020202020204" pitchFamily="34" charset="0"/>
              </a:rPr>
              <a:t> vitae </a:t>
            </a:r>
            <a:r>
              <a:rPr lang="nb-NO" sz="2078" dirty="0" err="1">
                <a:latin typeface="Aptos" panose="020B0004020202020204" pitchFamily="34" charset="0"/>
              </a:rPr>
              <a:t>sapien</a:t>
            </a:r>
            <a:r>
              <a:rPr lang="nb-NO" sz="2078" dirty="0">
                <a:latin typeface="Aptos" panose="020B0004020202020204" pitchFamily="34" charset="0"/>
              </a:rPr>
              <a:t> ut.</a:t>
            </a:r>
            <a:endParaRPr lang="en-US" sz="261" dirty="0">
              <a:latin typeface="Aptos" panose="020B00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3979" y="11064792"/>
            <a:ext cx="5654792" cy="228092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3936" y="14701244"/>
            <a:ext cx="5424835" cy="3095022"/>
          </a:xfrm>
          <a:prstGeom prst="rect">
            <a:avLst/>
          </a:prstGeom>
        </p:spPr>
      </p:pic>
      <p:sp>
        <p:nvSpPr>
          <p:cNvPr id="43" name="Rectangle 42"/>
          <p:cNvSpPr/>
          <p:nvPr/>
        </p:nvSpPr>
        <p:spPr>
          <a:xfrm>
            <a:off x="22433199" y="13933811"/>
            <a:ext cx="5405967" cy="4918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298" b="1" dirty="0">
                <a:latin typeface="Aptos" panose="020B0004020202020204" pitchFamily="34" charset="0"/>
              </a:rPr>
              <a:t>Fig 2</a:t>
            </a:r>
            <a:r>
              <a:rPr lang="nb-NO" sz="1298" dirty="0">
                <a:latin typeface="Aptos" panose="020B0004020202020204" pitchFamily="34" charset="0"/>
              </a:rPr>
              <a:t>. </a:t>
            </a:r>
            <a:r>
              <a:rPr lang="nb-NO" sz="1298" dirty="0" err="1">
                <a:latin typeface="Aptos" panose="020B0004020202020204" pitchFamily="34" charset="0"/>
              </a:rPr>
              <a:t>Phasellus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viverra</a:t>
            </a:r>
            <a:r>
              <a:rPr lang="nb-NO" sz="1298" dirty="0">
                <a:latin typeface="Aptos" panose="020B0004020202020204" pitchFamily="34" charset="0"/>
              </a:rPr>
              <a:t> nulla ut </a:t>
            </a:r>
            <a:r>
              <a:rPr lang="nb-NO" sz="1298" dirty="0" err="1">
                <a:latin typeface="Aptos" panose="020B0004020202020204" pitchFamily="34" charset="0"/>
              </a:rPr>
              <a:t>metus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varius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laoreet</a:t>
            </a:r>
            <a:r>
              <a:rPr lang="nb-NO" sz="1298" dirty="0">
                <a:latin typeface="Aptos" panose="020B0004020202020204" pitchFamily="34" charset="0"/>
              </a:rPr>
              <a:t>.  </a:t>
            </a:r>
            <a:r>
              <a:rPr lang="nb-NO" sz="1298" dirty="0" err="1">
                <a:latin typeface="Aptos" panose="020B0004020202020204" pitchFamily="34" charset="0"/>
              </a:rPr>
              <a:t>Donec</a:t>
            </a:r>
            <a:r>
              <a:rPr lang="nb-NO" sz="1298" dirty="0">
                <a:latin typeface="Aptos" panose="020B0004020202020204" pitchFamily="34" charset="0"/>
              </a:rPr>
              <a:t> vitae </a:t>
            </a:r>
            <a:r>
              <a:rPr lang="nb-NO" sz="1298" dirty="0" err="1">
                <a:latin typeface="Aptos" panose="020B0004020202020204" pitchFamily="34" charset="0"/>
              </a:rPr>
              <a:t>sapien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br>
              <a:rPr lang="nb-NO" sz="1298" dirty="0">
                <a:latin typeface="Aptos" panose="020B0004020202020204" pitchFamily="34" charset="0"/>
              </a:rPr>
            </a:br>
            <a:r>
              <a:rPr lang="nb-NO" sz="1298" dirty="0">
                <a:latin typeface="Aptos" panose="020B0004020202020204" pitchFamily="34" charset="0"/>
              </a:rPr>
              <a:t>ut </a:t>
            </a:r>
            <a:r>
              <a:rPr lang="nb-NO" sz="1298" dirty="0" err="1">
                <a:latin typeface="Aptos" panose="020B0004020202020204" pitchFamily="34" charset="0"/>
              </a:rPr>
              <a:t>liberao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venatis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baucibus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nullam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quit</a:t>
            </a:r>
            <a:r>
              <a:rPr lang="nb-NO" sz="1298" dirty="0">
                <a:latin typeface="Aptos" panose="020B0004020202020204" pitchFamily="34" charset="0"/>
              </a:rPr>
              <a:t> ante 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6593090" y="17269033"/>
            <a:ext cx="2286000" cy="491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b-NO" sz="1298" b="1" dirty="0">
                <a:latin typeface="Aptos" panose="020B0004020202020204" pitchFamily="34" charset="0"/>
              </a:rPr>
              <a:t>Fig 3. </a:t>
            </a:r>
            <a:r>
              <a:rPr lang="nb-NO" sz="1298" dirty="0" err="1">
                <a:latin typeface="Aptos" panose="020B0004020202020204" pitchFamily="34" charset="0"/>
              </a:rPr>
              <a:t>Phasellus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viverra</a:t>
            </a:r>
            <a:r>
              <a:rPr lang="nb-NO" sz="1298" dirty="0">
                <a:latin typeface="Aptos" panose="020B0004020202020204" pitchFamily="34" charset="0"/>
              </a:rPr>
              <a:t> nulla ut </a:t>
            </a:r>
            <a:r>
              <a:rPr lang="nb-NO" sz="1298" dirty="0" err="1">
                <a:latin typeface="Aptos" panose="020B0004020202020204" pitchFamily="34" charset="0"/>
              </a:rPr>
              <a:t>metus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varius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laoreet</a:t>
            </a:r>
            <a:r>
              <a:rPr lang="nb-NO" sz="1298" dirty="0">
                <a:latin typeface="Aptos" panose="020B0004020202020204" pitchFamily="34" charset="0"/>
              </a:rPr>
              <a:t>. 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6176850" y="13933811"/>
            <a:ext cx="5311390" cy="4918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298" b="1" dirty="0">
                <a:latin typeface="Aptos" panose="020B0004020202020204" pitchFamily="34" charset="0"/>
              </a:rPr>
              <a:t>Fig 1. </a:t>
            </a:r>
            <a:r>
              <a:rPr lang="nb-NO" sz="1298" dirty="0" err="1">
                <a:latin typeface="Aptos" panose="020B0004020202020204" pitchFamily="34" charset="0"/>
              </a:rPr>
              <a:t>Phasellus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viverra</a:t>
            </a:r>
            <a:r>
              <a:rPr lang="nb-NO" sz="1298" dirty="0">
                <a:latin typeface="Aptos" panose="020B0004020202020204" pitchFamily="34" charset="0"/>
              </a:rPr>
              <a:t> nulla ut </a:t>
            </a:r>
            <a:r>
              <a:rPr lang="nb-NO" sz="1298" dirty="0" err="1">
                <a:latin typeface="Aptos" panose="020B0004020202020204" pitchFamily="34" charset="0"/>
              </a:rPr>
              <a:t>metus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varius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laoreetvitae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sapien</a:t>
            </a:r>
            <a:r>
              <a:rPr lang="nb-NO" sz="1298" dirty="0">
                <a:latin typeface="Aptos" panose="020B0004020202020204" pitchFamily="34" charset="0"/>
              </a:rPr>
              <a:t> ut </a:t>
            </a:r>
            <a:r>
              <a:rPr lang="nb-NO" sz="1298" dirty="0" err="1">
                <a:latin typeface="Aptos" panose="020B0004020202020204" pitchFamily="34" charset="0"/>
              </a:rPr>
              <a:t>sem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br>
              <a:rPr lang="nb-NO" sz="1298" dirty="0">
                <a:latin typeface="Aptos" panose="020B0004020202020204" pitchFamily="34" charset="0"/>
              </a:rPr>
            </a:br>
            <a:r>
              <a:rPr lang="nb-NO" sz="1298" dirty="0">
                <a:latin typeface="Aptos" panose="020B0004020202020204" pitchFamily="34" charset="0"/>
              </a:rPr>
              <a:t>tempus vel.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FF5A1A8-8944-7FFF-ED55-067375DD9422}"/>
              </a:ext>
            </a:extLst>
          </p:cNvPr>
          <p:cNvGrpSpPr/>
          <p:nvPr/>
        </p:nvGrpSpPr>
        <p:grpSpPr>
          <a:xfrm>
            <a:off x="508001" y="585858"/>
            <a:ext cx="14434538" cy="8815392"/>
            <a:chOff x="20984573" y="804333"/>
            <a:chExt cx="22220828" cy="13570599"/>
          </a:xfrm>
        </p:grpSpPr>
        <p:sp>
          <p:nvSpPr>
            <p:cNvPr id="36" name="Rectangle 13"/>
            <p:cNvSpPr txBox="1">
              <a:spLocks noChangeArrowheads="1"/>
            </p:cNvSpPr>
            <p:nvPr/>
          </p:nvSpPr>
          <p:spPr bwMode="auto">
            <a:xfrm>
              <a:off x="20984573" y="804333"/>
              <a:ext cx="22220828" cy="13570599"/>
            </a:xfrm>
            <a:prstGeom prst="rect">
              <a:avLst/>
            </a:prstGeom>
            <a:solidFill>
              <a:srgbClr val="E06A5E"/>
            </a:solidFill>
            <a:ln w="60325" cap="flat">
              <a:noFill/>
              <a:miter lim="800000"/>
            </a:ln>
          </p:spPr>
          <p:txBody>
            <a:bodyPr vert="horz" wrap="square" lIns="244380" tIns="122190" rIns="244380" bIns="122190" anchor="ctr" anchorCtr="0" compatLnSpc="1">
              <a:prstTxWarp prst="textNoShape">
                <a:avLst/>
              </a:prstTxWarp>
            </a:bodyPr>
            <a:lstStyle>
              <a:defPPr>
                <a:defRPr kern="1200" smtId="4294967295"/>
              </a:defPPr>
              <a:lvl1pPr algn="ctr" defTabSz="3762375" rtl="0" eaLnBrk="0" fontAlgn="base" hangingPunct="0">
                <a:spcBef>
                  <a:spcPct val="0"/>
                </a:spcBef>
                <a:spcAft>
                  <a:spcPct val="0"/>
                </a:spcAft>
                <a:defRPr sz="18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algn="ctr" defTabSz="3762375" rtl="0" eaLnBrk="0" fontAlgn="base" hangingPunct="0">
                <a:spcBef>
                  <a:spcPct val="0"/>
                </a:spcBef>
                <a:spcAft>
                  <a:spcPct val="0"/>
                </a:spcAft>
                <a:defRPr sz="18200">
                  <a:solidFill>
                    <a:schemeClr val="tx2"/>
                  </a:solidFill>
                  <a:latin typeface="Arial"/>
                </a:defRPr>
              </a:lvl2pPr>
              <a:lvl3pPr algn="ctr" defTabSz="3762375" rtl="0" eaLnBrk="0" fontAlgn="base" hangingPunct="0">
                <a:spcBef>
                  <a:spcPct val="0"/>
                </a:spcBef>
                <a:spcAft>
                  <a:spcPct val="0"/>
                </a:spcAft>
                <a:defRPr sz="18200">
                  <a:solidFill>
                    <a:schemeClr val="tx2"/>
                  </a:solidFill>
                  <a:latin typeface="Arial"/>
                </a:defRPr>
              </a:lvl3pPr>
              <a:lvl4pPr algn="ctr" defTabSz="3762375" rtl="0" eaLnBrk="0" fontAlgn="base" hangingPunct="0">
                <a:spcBef>
                  <a:spcPct val="0"/>
                </a:spcBef>
                <a:spcAft>
                  <a:spcPct val="0"/>
                </a:spcAft>
                <a:defRPr sz="18200">
                  <a:solidFill>
                    <a:schemeClr val="tx2"/>
                  </a:solidFill>
                  <a:latin typeface="Arial"/>
                </a:defRPr>
              </a:lvl4pPr>
              <a:lvl5pPr algn="ctr" defTabSz="3762375" rtl="0" eaLnBrk="0" fontAlgn="base" hangingPunct="0">
                <a:spcBef>
                  <a:spcPct val="0"/>
                </a:spcBef>
                <a:spcAft>
                  <a:spcPct val="0"/>
                </a:spcAft>
                <a:defRPr sz="18200">
                  <a:solidFill>
                    <a:schemeClr val="tx2"/>
                  </a:solidFill>
                  <a:latin typeface="Arial"/>
                </a:defRPr>
              </a:lvl5pPr>
              <a:lvl6pPr marL="457200" algn="ctr" defTabSz="3762375" rtl="0" fontAlgn="base">
                <a:spcBef>
                  <a:spcPct val="0"/>
                </a:spcBef>
                <a:spcAft>
                  <a:spcPct val="0"/>
                </a:spcAft>
                <a:defRPr sz="18200">
                  <a:solidFill>
                    <a:schemeClr val="tx2"/>
                  </a:solidFill>
                  <a:latin typeface="Arial"/>
                </a:defRPr>
              </a:lvl6pPr>
              <a:lvl7pPr marL="914400" algn="ctr" defTabSz="3762375" rtl="0" fontAlgn="base">
                <a:spcBef>
                  <a:spcPct val="0"/>
                </a:spcBef>
                <a:spcAft>
                  <a:spcPct val="0"/>
                </a:spcAft>
                <a:defRPr sz="18200">
                  <a:solidFill>
                    <a:schemeClr val="tx2"/>
                  </a:solidFill>
                  <a:latin typeface="Arial"/>
                </a:defRPr>
              </a:lvl7pPr>
              <a:lvl8pPr marL="1371600" algn="ctr" defTabSz="3762375" rtl="0" fontAlgn="base">
                <a:spcBef>
                  <a:spcPct val="0"/>
                </a:spcBef>
                <a:spcAft>
                  <a:spcPct val="0"/>
                </a:spcAft>
                <a:defRPr sz="18200">
                  <a:solidFill>
                    <a:schemeClr val="tx2"/>
                  </a:solidFill>
                  <a:latin typeface="Arial"/>
                </a:defRPr>
              </a:lvl8pPr>
              <a:lvl9pPr marL="1828800" algn="ctr" defTabSz="3762375" rtl="0" fontAlgn="base">
                <a:spcBef>
                  <a:spcPct val="0"/>
                </a:spcBef>
                <a:spcAft>
                  <a:spcPct val="0"/>
                </a:spcAft>
                <a:defRPr sz="18200">
                  <a:solidFill>
                    <a:schemeClr val="tx2"/>
                  </a:solidFill>
                  <a:latin typeface="Arial"/>
                </a:defRPr>
              </a:lvl9pPr>
            </a:lstStyle>
            <a:p>
              <a:pPr eaLnBrk="1" hangingPunct="1"/>
              <a:endParaRPr lang="en-US" sz="3118" i="1" dirty="0">
                <a:solidFill>
                  <a:schemeClr val="bg1"/>
                </a:solidFill>
                <a:latin typeface="Lucida Grande" pitchFamily="2" charset="0"/>
              </a:endParaRPr>
            </a:p>
          </p:txBody>
        </p:sp>
        <p:sp>
          <p:nvSpPr>
            <p:cNvPr id="33" name="Title 11">
              <a:extLst>
                <a:ext uri="{FF2B5EF4-FFF2-40B4-BE49-F238E27FC236}">
                  <a16:creationId xmlns:a16="http://schemas.microsoft.com/office/drawing/2014/main" id="{B9B45461-D198-453D-923C-6C7A6C10DAEA}"/>
                </a:ext>
              </a:extLst>
            </p:cNvPr>
            <p:cNvSpPr txBox="1">
              <a:spLocks/>
            </p:cNvSpPr>
            <p:nvPr/>
          </p:nvSpPr>
          <p:spPr>
            <a:xfrm>
              <a:off x="21921780" y="1444066"/>
              <a:ext cx="20404316" cy="2746935"/>
            </a:xfrm>
            <a:prstGeom prst="rect">
              <a:avLst/>
            </a:prstGeom>
          </p:spPr>
          <p:txBody>
            <a:bodyPr lIns="83159" tIns="41579" rIns="83159" bIns="41579"/>
            <a:lstStyle>
              <a:defPPr>
                <a:defRPr lang="en-US"/>
              </a:defPPr>
              <a:lvl1pPr marL="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194039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38807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58212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877616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0970199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164238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535827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755231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9400"/>
                </a:lnSpc>
              </a:pPr>
              <a:r>
                <a:rPr lang="en-US" sz="7200" dirty="0">
                  <a:solidFill>
                    <a:schemeClr val="bg1"/>
                  </a:solidFill>
                  <a:latin typeface="Aptos" panose="020B0004020202020204" pitchFamily="34" charset="0"/>
                  <a:cs typeface="Rubik" panose="00000500000000000000" pitchFamily="2" charset="-79"/>
                </a:rPr>
                <a:t>When a preschooler has </a:t>
              </a:r>
              <a:r>
                <a:rPr lang="en-US" sz="7200" b="1" dirty="0">
                  <a:solidFill>
                    <a:schemeClr val="bg1"/>
                  </a:solidFill>
                  <a:latin typeface="Aptos" panose="020B0004020202020204" pitchFamily="34" charset="0"/>
                  <a:cs typeface="Rubik" panose="00000500000000000000" pitchFamily="2" charset="-79"/>
                </a:rPr>
                <a:t>positive social interactions</a:t>
              </a:r>
              <a:r>
                <a:rPr lang="en-US" sz="7200" dirty="0">
                  <a:solidFill>
                    <a:schemeClr val="bg1"/>
                  </a:solidFill>
                  <a:latin typeface="Aptos" panose="020B0004020202020204" pitchFamily="34" charset="0"/>
                  <a:cs typeface="Rubik" panose="00000500000000000000" pitchFamily="2" charset="-79"/>
                </a:rPr>
                <a:t> with peers at lunch, they are </a:t>
              </a:r>
              <a:r>
                <a:rPr lang="en-US" sz="7200" b="1" dirty="0">
                  <a:solidFill>
                    <a:schemeClr val="bg1"/>
                  </a:solidFill>
                  <a:latin typeface="Aptos" panose="020B0004020202020204" pitchFamily="34" charset="0"/>
                  <a:cs typeface="Rubik" panose="00000500000000000000" pitchFamily="2" charset="-79"/>
                </a:rPr>
                <a:t>more likely to try </a:t>
              </a:r>
              <a:r>
                <a:rPr lang="en-US" sz="7200" dirty="0">
                  <a:solidFill>
                    <a:schemeClr val="bg1"/>
                  </a:solidFill>
                  <a:latin typeface="Aptos" panose="020B0004020202020204" pitchFamily="34" charset="0"/>
                  <a:cs typeface="Rubik" panose="00000500000000000000" pitchFamily="2" charset="-79"/>
                </a:rPr>
                <a:t>healthy foods.</a:t>
              </a:r>
              <a:endParaRPr lang="en-US" sz="8000" dirty="0">
                <a:solidFill>
                  <a:schemeClr val="bg1"/>
                </a:solidFill>
                <a:latin typeface="Aptos" panose="020B0004020202020204" pitchFamily="34" charset="0"/>
                <a:cs typeface="Rubik" panose="00000500000000000000" pitchFamily="2" charset="-79"/>
              </a:endParaRPr>
            </a:p>
          </p:txBody>
        </p:sp>
        <p:sp>
          <p:nvSpPr>
            <p:cNvPr id="22" name="Text Placeholder 5">
              <a:extLst>
                <a:ext uri="{FF2B5EF4-FFF2-40B4-BE49-F238E27FC236}">
                  <a16:creationId xmlns:a16="http://schemas.microsoft.com/office/drawing/2014/main" id="{B4C6D0F6-AC3E-4096-855B-F29BB829E6D5}"/>
                </a:ext>
              </a:extLst>
            </p:cNvPr>
            <p:cNvSpPr txBox="1"/>
            <p:nvPr/>
          </p:nvSpPr>
          <p:spPr>
            <a:xfrm>
              <a:off x="27200454" y="12844918"/>
              <a:ext cx="7767728" cy="110829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kern="1200" smtId="4294967295"/>
              </a:defPPr>
              <a:lvl1pPr marL="0" marR="0" indent="0" algn="l" defTabSz="3761086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sz="6000" kern="1200" baseline="0">
                  <a:solidFill>
                    <a:schemeClr val="tx2"/>
                  </a:solidFill>
                  <a:latin typeface="Franklin Gothic Heavy" pitchFamily="34" charset="0"/>
                  <a:ea typeface="+mn-ea"/>
                  <a:cs typeface="+mn-cs"/>
                </a:defRPr>
              </a:lvl1pPr>
              <a:lvl2pPr marL="1880543" indent="0" algn="l" defTabSz="3761086" rtl="0" eaLnBrk="1" latinLnBrk="0" hangingPunct="1">
                <a:spcBef>
                  <a:spcPct val="20000"/>
                </a:spcBef>
                <a:buFontTx/>
                <a:buNone/>
                <a:defRPr sz="1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761086" indent="0" algn="l" defTabSz="3761086" rtl="0" eaLnBrk="1" latinLnBrk="0" hangingPunct="1">
                <a:spcBef>
                  <a:spcPct val="20000"/>
                </a:spcBef>
                <a:buFontTx/>
                <a:buNone/>
                <a:defRPr sz="9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641629" indent="0" algn="l" defTabSz="3761086" rtl="0" eaLnBrk="1" latinLnBrk="0" hangingPunct="1">
                <a:spcBef>
                  <a:spcPct val="20000"/>
                </a:spcBef>
                <a:buFontTx/>
                <a:buNone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522172" indent="0" algn="l" defTabSz="3761086" rtl="0" eaLnBrk="1" latinLnBrk="0" hangingPunct="1">
                <a:spcBef>
                  <a:spcPct val="20000"/>
                </a:spcBef>
                <a:buFontTx/>
                <a:buNone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0342988" indent="-940272" algn="l" defTabSz="376108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2223531" indent="-940272" algn="l" defTabSz="376108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4104074" indent="-940272" algn="l" defTabSz="376108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5984617" indent="-940272" algn="l" defTabSz="376108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en-US" sz="2339" dirty="0">
                  <a:solidFill>
                    <a:schemeClr val="bg1"/>
                  </a:solidFill>
                  <a:latin typeface="Aptos" panose="020B0004020202020204" pitchFamily="34" charset="0"/>
                  <a:cs typeface="Arial" panose="020B0604020202020204" pitchFamily="34" charset="0"/>
                </a:rPr>
                <a:t>Take a photo to </a:t>
              </a:r>
              <a:br>
                <a:rPr lang="en-US" sz="2339" dirty="0">
                  <a:solidFill>
                    <a:schemeClr val="bg1"/>
                  </a:solidFill>
                  <a:latin typeface="Aptos" panose="020B0004020202020204" pitchFamily="34" charset="0"/>
                  <a:cs typeface="Arial" panose="020B0604020202020204" pitchFamily="34" charset="0"/>
                </a:rPr>
              </a:br>
              <a:r>
                <a:rPr lang="en-US" sz="2339" b="1" dirty="0">
                  <a:solidFill>
                    <a:schemeClr val="bg1"/>
                  </a:solidFill>
                  <a:latin typeface="Aptos" panose="020B0004020202020204" pitchFamily="34" charset="0"/>
                  <a:cs typeface="Arial" panose="020B0604020202020204" pitchFamily="34" charset="0"/>
                </a:rPr>
                <a:t>download the full Paper&amp; References</a:t>
              </a:r>
            </a:p>
          </p:txBody>
        </p:sp>
        <p:sp>
          <p:nvSpPr>
            <p:cNvPr id="6" name="Bent Arrow 5"/>
            <p:cNvSpPr/>
            <p:nvPr/>
          </p:nvSpPr>
          <p:spPr bwMode="auto">
            <a:xfrm>
              <a:off x="35737800" y="12267566"/>
              <a:ext cx="2362200" cy="1293072"/>
            </a:xfrm>
            <a:prstGeom prst="bentArrow">
              <a:avLst>
                <a:gd name="adj1" fmla="val 14687"/>
                <a:gd name="adj2" fmla="val 19844"/>
                <a:gd name="adj3" fmla="val 25000"/>
                <a:gd name="adj4" fmla="val 82343"/>
              </a:avLst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59399" tIns="29699" rIns="59399" bIns="29699" numCol="1" rtlCol="0" anchor="t" anchorCtr="0" compatLnSpc="1">
              <a:prstTxWarp prst="textNoShape">
                <a:avLst/>
              </a:prstTxWarp>
            </a:bodyPr>
            <a:lstStyle/>
            <a:p>
              <a:pPr defTabSz="3056028"/>
              <a:endParaRPr lang="nb-NO" sz="719">
                <a:latin typeface="Arial" charset="0"/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aintStrok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46085" y="11201400"/>
              <a:ext cx="1651206" cy="2661786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25959" y="10050959"/>
              <a:ext cx="3817441" cy="3817441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9596" y="10920412"/>
            <a:ext cx="4981677" cy="2800626"/>
          </a:xfrm>
          <a:prstGeom prst="rect">
            <a:avLst/>
          </a:prstGeom>
        </p:spPr>
      </p:pic>
      <p:pic>
        <p:nvPicPr>
          <p:cNvPr id="16" name="Picture 15" descr="A logo on a black background&#10;&#10;Description automatically generated">
            <a:extLst>
              <a:ext uri="{FF2B5EF4-FFF2-40B4-BE49-F238E27FC236}">
                <a16:creationId xmlns:a16="http://schemas.microsoft.com/office/drawing/2014/main" id="{6F1DDCB1-D771-984F-57DC-FC96CD220A1B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78"/>
          <a:stretch/>
        </p:blipFill>
        <p:spPr>
          <a:xfrm>
            <a:off x="20639910" y="19023017"/>
            <a:ext cx="10238420" cy="394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09663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39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11">
            <a:extLst>
              <a:ext uri="{FF2B5EF4-FFF2-40B4-BE49-F238E27FC236}">
                <a16:creationId xmlns:a16="http://schemas.microsoft.com/office/drawing/2014/main" id="{EE7A5C51-35F0-4B71-992D-43D344D16C04}"/>
              </a:ext>
            </a:extLst>
          </p:cNvPr>
          <p:cNvSpPr txBox="1">
            <a:spLocks/>
          </p:cNvSpPr>
          <p:nvPr/>
        </p:nvSpPr>
        <p:spPr>
          <a:xfrm>
            <a:off x="1376848" y="19401235"/>
            <a:ext cx="26977027" cy="1784394"/>
          </a:xfrm>
          <a:prstGeom prst="rect">
            <a:avLst/>
          </a:prstGeom>
        </p:spPr>
        <p:txBody>
          <a:bodyPr lIns="83159" tIns="41579" rIns="83159" bIns="41579"/>
          <a:lstStyle>
            <a:defPPr>
              <a:defRPr lang="en-US"/>
            </a:defPPr>
            <a:lvl1pPr marL="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9403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80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58212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7616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019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64238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3582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55231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704" b="1" dirty="0">
                <a:solidFill>
                  <a:schemeClr val="bg1"/>
                </a:solidFill>
                <a:latin typeface="Titillium Web" panose="020B0604020202020204" charset="0"/>
              </a:rPr>
              <a:t>Eating Behaviors in Early Childhood Lunchtime Observations with Preschool Students</a:t>
            </a:r>
          </a:p>
        </p:txBody>
      </p:sp>
      <p:sp>
        <p:nvSpPr>
          <p:cNvPr id="61" name="Text Placeholder 16">
            <a:extLst>
              <a:ext uri="{FF2B5EF4-FFF2-40B4-BE49-F238E27FC236}">
                <a16:creationId xmlns:a16="http://schemas.microsoft.com/office/drawing/2014/main" id="{1F3AA395-C058-4F87-B3A3-A8A8BC543EF9}"/>
              </a:ext>
            </a:extLst>
          </p:cNvPr>
          <p:cNvSpPr txBox="1">
            <a:spLocks/>
          </p:cNvSpPr>
          <p:nvPr/>
        </p:nvSpPr>
        <p:spPr>
          <a:xfrm>
            <a:off x="1376850" y="20047149"/>
            <a:ext cx="22687854" cy="523642"/>
          </a:xfrm>
          <a:prstGeom prst="rect">
            <a:avLst/>
          </a:prstGeom>
        </p:spPr>
        <p:txBody>
          <a:bodyPr wrap="square" lIns="83159" tIns="41579" rIns="83159" bIns="41579">
            <a:spAutoFit/>
          </a:bodyPr>
          <a:lstStyle>
            <a:defPPr>
              <a:defRPr lang="en-US"/>
            </a:defPPr>
            <a:lvl1pPr marL="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9403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80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58212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7616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019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64238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3582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55231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57" i="1" dirty="0">
                <a:solidFill>
                  <a:schemeClr val="bg1"/>
                </a:solidFill>
                <a:latin typeface="Titillium Web" panose="00000500000000000000" pitchFamily="2" charset="0"/>
              </a:rPr>
              <a:t>Shane Colvin, Faculty of Educational Science, University of Oslo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026A6A3-D6D2-4951-8B04-EF51015D25DB}"/>
              </a:ext>
            </a:extLst>
          </p:cNvPr>
          <p:cNvSpPr/>
          <p:nvPr/>
        </p:nvSpPr>
        <p:spPr>
          <a:xfrm>
            <a:off x="15385981" y="9800831"/>
            <a:ext cx="14303427" cy="8801249"/>
          </a:xfrm>
          <a:prstGeom prst="rect">
            <a:avLst/>
          </a:prstGeom>
          <a:solidFill>
            <a:srgbClr val="F8F5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6236" dirty="0">
              <a:effectLst/>
              <a:latin typeface="+mj-lt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98845E5-702A-4A5F-93C3-FC94A928A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89173" y="9800828"/>
            <a:ext cx="14303427" cy="771999"/>
          </a:xfrm>
          <a:prstGeom prst="rect">
            <a:avLst/>
          </a:prstGeom>
          <a:solidFill>
            <a:srgbClr val="92BEAF"/>
          </a:solidFill>
          <a:ln w="12700">
            <a:noFill/>
            <a:miter lim="800000"/>
          </a:ln>
        </p:spPr>
        <p:txBody>
          <a:bodyPr wrap="none" lIns="178197" tIns="47519" rIns="178197" bIns="44539" anchor="ctr" anchorCtr="0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9pPr>
          </a:lstStyle>
          <a:p>
            <a:pPr defTabSz="3055266">
              <a:defRPr/>
            </a:pPr>
            <a:r>
              <a:rPr lang="en-US" sz="3508" b="1" dirty="0">
                <a:solidFill>
                  <a:schemeClr val="bg1"/>
                </a:solidFill>
                <a:effectLst/>
                <a:latin typeface="Rubik" panose="00000500000000000000" pitchFamily="2" charset="-79"/>
                <a:cs typeface="Rubik" panose="00000500000000000000" pitchFamily="2" charset="-79"/>
              </a:rPr>
              <a:t>  </a:t>
            </a:r>
            <a:r>
              <a:rPr lang="en-US" sz="3508" b="1" dirty="0">
                <a:solidFill>
                  <a:schemeClr val="bg1"/>
                </a:solidFill>
                <a:effectLst/>
                <a:latin typeface="Aptos" panose="020B0004020202020204" pitchFamily="34" charset="0"/>
                <a:cs typeface="Rubik" panose="00000500000000000000" pitchFamily="2" charset="-79"/>
              </a:rPr>
              <a:t>RESULTS</a:t>
            </a:r>
            <a:r>
              <a:rPr lang="en-US" sz="3508" b="1" dirty="0">
                <a:solidFill>
                  <a:schemeClr val="bg1"/>
                </a:solidFill>
                <a:effectLst/>
                <a:latin typeface="Rubik" panose="00000500000000000000" pitchFamily="2" charset="-79"/>
                <a:cs typeface="Rubik" panose="00000500000000000000" pitchFamily="2" charset="-79"/>
              </a:rPr>
              <a:t> </a:t>
            </a:r>
            <a:r>
              <a:rPr lang="en-US" sz="3508" b="1" dirty="0">
                <a:solidFill>
                  <a:schemeClr val="bg1"/>
                </a:solidFill>
                <a:effectLst/>
                <a:latin typeface="Aptos" panose="020B0004020202020204" pitchFamily="34" charset="0"/>
                <a:cs typeface="Rubik" panose="00000500000000000000" pitchFamily="2" charset="-79"/>
              </a:rPr>
              <a:t>&amp; CONCLUSION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6713E8C-C85B-8173-6EA9-7D2B47661AA0}"/>
              </a:ext>
            </a:extLst>
          </p:cNvPr>
          <p:cNvGrpSpPr/>
          <p:nvPr/>
        </p:nvGrpSpPr>
        <p:grpSpPr>
          <a:xfrm>
            <a:off x="506996" y="9831606"/>
            <a:ext cx="14307232" cy="8801251"/>
            <a:chOff x="-22142076" y="15060424"/>
            <a:chExt cx="22024851" cy="13548828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6890F5C-1558-4531-8BFF-5119F2F1CB7D}"/>
                </a:ext>
              </a:extLst>
            </p:cNvPr>
            <p:cNvSpPr/>
            <p:nvPr/>
          </p:nvSpPr>
          <p:spPr>
            <a:xfrm>
              <a:off x="-22142076" y="15060426"/>
              <a:ext cx="22024851" cy="13548826"/>
            </a:xfrm>
            <a:prstGeom prst="rect">
              <a:avLst/>
            </a:prstGeom>
            <a:solidFill>
              <a:srgbClr val="F8F5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6236" dirty="0">
                <a:effectLst/>
                <a:latin typeface="+mj-lt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4E948D4-496B-443E-99A4-4845C43E81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142076" y="15060424"/>
              <a:ext cx="22024851" cy="1045628"/>
            </a:xfrm>
            <a:prstGeom prst="rect">
              <a:avLst/>
            </a:prstGeom>
            <a:solidFill>
              <a:srgbClr val="92BEAF"/>
            </a:solidFill>
            <a:ln w="12700">
              <a:noFill/>
              <a:miter lim="800000"/>
            </a:ln>
          </p:spPr>
          <p:txBody>
            <a:bodyPr wrap="none" lIns="178197" tIns="47519" rIns="178197" bIns="44539" anchor="ctr" anchorCtr="0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 defTabSz="3055266">
                <a:defRPr/>
              </a:pPr>
              <a:r>
                <a:rPr lang="en-US" sz="3508" b="1" dirty="0">
                  <a:solidFill>
                    <a:schemeClr val="bg1"/>
                  </a:solidFill>
                  <a:effectLst/>
                  <a:latin typeface="Rubik" panose="00000500000000000000" pitchFamily="2" charset="-79"/>
                  <a:cs typeface="Rubik" panose="00000500000000000000" pitchFamily="2" charset="-79"/>
                </a:rPr>
                <a:t>  </a:t>
              </a:r>
              <a:r>
                <a:rPr lang="en-US" sz="3508" b="1" dirty="0">
                  <a:solidFill>
                    <a:schemeClr val="bg1"/>
                  </a:solidFill>
                  <a:effectLst/>
                  <a:latin typeface="Aptos" panose="020B0004020202020204" pitchFamily="34" charset="0"/>
                  <a:cs typeface="Rubik" panose="00000500000000000000" pitchFamily="2" charset="-79"/>
                </a:rPr>
                <a:t>INTRODUCTION</a:t>
              </a:r>
            </a:p>
          </p:txBody>
        </p:sp>
        <p:sp>
          <p:nvSpPr>
            <p:cNvPr id="28" name="Text Box 6">
              <a:extLst>
                <a:ext uri="{FF2B5EF4-FFF2-40B4-BE49-F238E27FC236}">
                  <a16:creationId xmlns:a16="http://schemas.microsoft.com/office/drawing/2014/main" id="{01DABE0C-476F-4C74-9C43-8076A8A632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1224797" y="16765939"/>
              <a:ext cx="9013294" cy="9858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89098" tIns="44550" rIns="89098" bIns="44550">
              <a:spAutoFit/>
            </a:bodyPr>
            <a:lstStyle>
              <a:defPPr>
                <a:defRPr kern="1200" smtId="4294967295"/>
              </a:defPPr>
              <a:lvl1pPr defTabSz="4703763" eaLnBrk="0" hangingPunct="0">
                <a:defRPr sz="9300">
                  <a:solidFill>
                    <a:schemeClr val="tx1"/>
                  </a:solidFill>
                  <a:latin typeface="Arial"/>
                </a:defRPr>
              </a:lvl1pPr>
              <a:lvl2pPr marL="742950" indent="-285750" defTabSz="4703763" eaLnBrk="0" hangingPunct="0">
                <a:defRPr sz="9300">
                  <a:solidFill>
                    <a:schemeClr val="tx1"/>
                  </a:solidFill>
                  <a:latin typeface="Arial"/>
                </a:defRPr>
              </a:lvl2pPr>
              <a:lvl3pPr marL="1143000" indent="-228600" defTabSz="4703763" eaLnBrk="0" hangingPunct="0">
                <a:defRPr sz="9300">
                  <a:solidFill>
                    <a:schemeClr val="tx1"/>
                  </a:solidFill>
                  <a:latin typeface="Arial"/>
                </a:defRPr>
              </a:lvl3pPr>
              <a:lvl4pPr marL="1600200" indent="-228600" defTabSz="4703763" eaLnBrk="0" hangingPunct="0">
                <a:defRPr sz="9300">
                  <a:solidFill>
                    <a:schemeClr val="tx1"/>
                  </a:solidFill>
                  <a:latin typeface="Arial"/>
                </a:defRPr>
              </a:lvl4pPr>
              <a:lvl5pPr marL="2057400" indent="-228600" defTabSz="4703763" eaLnBrk="0" hangingPunct="0">
                <a:defRPr sz="9300">
                  <a:solidFill>
                    <a:schemeClr val="tx1"/>
                  </a:solidFill>
                  <a:latin typeface="Arial"/>
                </a:defRPr>
              </a:lvl5pPr>
              <a:lvl6pPr marL="2514600" indent="-228600" defTabSz="4703763" eaLnBrk="0" fontAlgn="base" hangingPunct="0">
                <a:spcBef>
                  <a:spcPct val="0"/>
                </a:spcBef>
                <a:spcAft>
                  <a:spcPct val="0"/>
                </a:spcAft>
                <a:defRPr sz="9300">
                  <a:solidFill>
                    <a:schemeClr val="tx1"/>
                  </a:solidFill>
                  <a:latin typeface="Arial"/>
                </a:defRPr>
              </a:lvl6pPr>
              <a:lvl7pPr marL="2971800" indent="-228600" defTabSz="4703763" eaLnBrk="0" fontAlgn="base" hangingPunct="0">
                <a:spcBef>
                  <a:spcPct val="0"/>
                </a:spcBef>
                <a:spcAft>
                  <a:spcPct val="0"/>
                </a:spcAft>
                <a:defRPr sz="9300">
                  <a:solidFill>
                    <a:schemeClr val="tx1"/>
                  </a:solidFill>
                  <a:latin typeface="Arial"/>
                </a:defRPr>
              </a:lvl7pPr>
              <a:lvl8pPr marL="3429000" indent="-228600" defTabSz="4703763" eaLnBrk="0" fontAlgn="base" hangingPunct="0">
                <a:spcBef>
                  <a:spcPct val="0"/>
                </a:spcBef>
                <a:spcAft>
                  <a:spcPct val="0"/>
                </a:spcAft>
                <a:defRPr sz="9300">
                  <a:solidFill>
                    <a:schemeClr val="tx1"/>
                  </a:solidFill>
                  <a:latin typeface="Arial"/>
                </a:defRPr>
              </a:lvl8pPr>
              <a:lvl9pPr marL="3886200" indent="-228600" defTabSz="4703763" eaLnBrk="0" fontAlgn="base" hangingPunct="0">
                <a:spcBef>
                  <a:spcPct val="0"/>
                </a:spcBef>
                <a:spcAft>
                  <a:spcPct val="0"/>
                </a:spcAft>
                <a:defRPr sz="9300">
                  <a:solidFill>
                    <a:schemeClr val="tx1"/>
                  </a:solidFill>
                  <a:latin typeface="Arial"/>
                </a:defRPr>
              </a:lvl9pPr>
            </a:lstStyle>
            <a:p>
              <a:pPr>
                <a:lnSpc>
                  <a:spcPts val="4548"/>
                </a:lnSpc>
              </a:pP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Lorem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ipsum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dolor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sit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amet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,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consectetuer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adipiscing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elit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Aenean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commodo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ligula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eget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dolor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Aenean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massa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Cum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sociis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natoque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penatibus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et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magnis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dis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parturient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montes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,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nascetur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ridiculus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mus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nisi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</a:p>
            <a:p>
              <a:pPr>
                <a:lnSpc>
                  <a:spcPts val="4548"/>
                </a:lnSpc>
              </a:pP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eget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etiam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nisi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neque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sed. Tellus eget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condimentium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sit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ament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addiscing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neque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utto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nusament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impus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desus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endParaRPr lang="en-US" sz="223" dirty="0"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-11644558" y="15915427"/>
              <a:ext cx="10962856" cy="36546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nb-NO" sz="4287" dirty="0">
                <a:latin typeface="Titillium Web" panose="020B060402020202020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>
                <a:lnSpc>
                  <a:spcPts val="3200"/>
                </a:lnSpc>
              </a:pP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Phasellus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viverra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nulla ut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metus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varius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laoreet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Quisque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rutrum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Aenean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imperdiet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Etiam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ultricies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nisi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vel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augue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Curabitur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ullamcorper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ultricies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nisi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Nam eget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dui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Etiam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rhoncus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endParaRPr lang="en-US" sz="325" dirty="0"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6426A9A-1698-EC3A-89B6-F1AD1F480498}"/>
              </a:ext>
            </a:extLst>
          </p:cNvPr>
          <p:cNvGrpSpPr/>
          <p:nvPr/>
        </p:nvGrpSpPr>
        <p:grpSpPr>
          <a:xfrm>
            <a:off x="15385981" y="536879"/>
            <a:ext cx="14303427" cy="8801250"/>
            <a:chOff x="583405" y="9800828"/>
            <a:chExt cx="14303427" cy="880125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5FA4F44-89FB-4B70-8C08-283DA58E1D01}"/>
                </a:ext>
              </a:extLst>
            </p:cNvPr>
            <p:cNvSpPr/>
            <p:nvPr/>
          </p:nvSpPr>
          <p:spPr>
            <a:xfrm>
              <a:off x="583405" y="9800829"/>
              <a:ext cx="14303427" cy="8801249"/>
            </a:xfrm>
            <a:prstGeom prst="rect">
              <a:avLst/>
            </a:prstGeom>
            <a:solidFill>
              <a:srgbClr val="F8F5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6236" dirty="0">
                <a:effectLst/>
                <a:latin typeface="+mj-lt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868B6862-5CC5-4906-AC03-EA9661AD13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406" y="9800828"/>
              <a:ext cx="14303426" cy="771999"/>
            </a:xfrm>
            <a:prstGeom prst="rect">
              <a:avLst/>
            </a:prstGeom>
            <a:solidFill>
              <a:srgbClr val="92BEAF"/>
            </a:solidFill>
            <a:ln w="12700">
              <a:noFill/>
              <a:miter lim="800000"/>
            </a:ln>
          </p:spPr>
          <p:txBody>
            <a:bodyPr wrap="none" lIns="178197" tIns="47519" rIns="178197" bIns="44539" anchor="ctr" anchorCtr="0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 defTabSz="3055266">
                <a:defRPr/>
              </a:pPr>
              <a:r>
                <a:rPr lang="en-US" sz="3508" b="1" dirty="0">
                  <a:solidFill>
                    <a:schemeClr val="bg1"/>
                  </a:solidFill>
                  <a:effectLst/>
                  <a:latin typeface="Rubik" panose="00000500000000000000" pitchFamily="2" charset="-79"/>
                  <a:cs typeface="Rubik" panose="00000500000000000000" pitchFamily="2" charset="-79"/>
                </a:rPr>
                <a:t>  </a:t>
              </a:r>
              <a:r>
                <a:rPr lang="en-US" sz="3508" b="1" dirty="0">
                  <a:solidFill>
                    <a:schemeClr val="bg1"/>
                  </a:solidFill>
                  <a:effectLst/>
                  <a:latin typeface="Aptos" panose="020B0004020202020204" pitchFamily="34" charset="0"/>
                  <a:cs typeface="Rubik" panose="00000500000000000000" pitchFamily="2" charset="-79"/>
                </a:rPr>
                <a:t>METHODOLOGY</a:t>
              </a:r>
            </a:p>
          </p:txBody>
        </p:sp>
        <p:sp>
          <p:nvSpPr>
            <p:cNvPr id="30" name="Text Box 6">
              <a:extLst>
                <a:ext uri="{FF2B5EF4-FFF2-40B4-BE49-F238E27FC236}">
                  <a16:creationId xmlns:a16="http://schemas.microsoft.com/office/drawing/2014/main" id="{01DABE0C-476F-4C74-9C43-8076A8A632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5567" y="10991749"/>
              <a:ext cx="12705179" cy="1778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89098" tIns="44550" rIns="89098" bIns="44550">
              <a:spAutoFit/>
            </a:bodyPr>
            <a:lstStyle>
              <a:defPPr>
                <a:defRPr kern="1200" smtId="4294967295"/>
              </a:defPPr>
              <a:lvl1pPr defTabSz="4703763" eaLnBrk="0" hangingPunct="0">
                <a:defRPr sz="9300">
                  <a:solidFill>
                    <a:schemeClr val="tx1"/>
                  </a:solidFill>
                  <a:latin typeface="Arial"/>
                </a:defRPr>
              </a:lvl1pPr>
              <a:lvl2pPr marL="742950" indent="-285750" defTabSz="4703763" eaLnBrk="0" hangingPunct="0">
                <a:defRPr sz="9300">
                  <a:solidFill>
                    <a:schemeClr val="tx1"/>
                  </a:solidFill>
                  <a:latin typeface="Arial"/>
                </a:defRPr>
              </a:lvl2pPr>
              <a:lvl3pPr marL="1143000" indent="-228600" defTabSz="4703763" eaLnBrk="0" hangingPunct="0">
                <a:defRPr sz="9300">
                  <a:solidFill>
                    <a:schemeClr val="tx1"/>
                  </a:solidFill>
                  <a:latin typeface="Arial"/>
                </a:defRPr>
              </a:lvl3pPr>
              <a:lvl4pPr marL="1600200" indent="-228600" defTabSz="4703763" eaLnBrk="0" hangingPunct="0">
                <a:defRPr sz="9300">
                  <a:solidFill>
                    <a:schemeClr val="tx1"/>
                  </a:solidFill>
                  <a:latin typeface="Arial"/>
                </a:defRPr>
              </a:lvl4pPr>
              <a:lvl5pPr marL="2057400" indent="-228600" defTabSz="4703763" eaLnBrk="0" hangingPunct="0">
                <a:defRPr sz="9300">
                  <a:solidFill>
                    <a:schemeClr val="tx1"/>
                  </a:solidFill>
                  <a:latin typeface="Arial"/>
                </a:defRPr>
              </a:lvl5pPr>
              <a:lvl6pPr marL="2514600" indent="-228600" defTabSz="4703763" eaLnBrk="0" fontAlgn="base" hangingPunct="0">
                <a:spcBef>
                  <a:spcPct val="0"/>
                </a:spcBef>
                <a:spcAft>
                  <a:spcPct val="0"/>
                </a:spcAft>
                <a:defRPr sz="9300">
                  <a:solidFill>
                    <a:schemeClr val="tx1"/>
                  </a:solidFill>
                  <a:latin typeface="Arial"/>
                </a:defRPr>
              </a:lvl6pPr>
              <a:lvl7pPr marL="2971800" indent="-228600" defTabSz="4703763" eaLnBrk="0" fontAlgn="base" hangingPunct="0">
                <a:spcBef>
                  <a:spcPct val="0"/>
                </a:spcBef>
                <a:spcAft>
                  <a:spcPct val="0"/>
                </a:spcAft>
                <a:defRPr sz="9300">
                  <a:solidFill>
                    <a:schemeClr val="tx1"/>
                  </a:solidFill>
                  <a:latin typeface="Arial"/>
                </a:defRPr>
              </a:lvl7pPr>
              <a:lvl8pPr marL="3429000" indent="-228600" defTabSz="4703763" eaLnBrk="0" fontAlgn="base" hangingPunct="0">
                <a:spcBef>
                  <a:spcPct val="0"/>
                </a:spcBef>
                <a:spcAft>
                  <a:spcPct val="0"/>
                </a:spcAft>
                <a:defRPr sz="9300">
                  <a:solidFill>
                    <a:schemeClr val="tx1"/>
                  </a:solidFill>
                  <a:latin typeface="Arial"/>
                </a:defRPr>
              </a:lvl8pPr>
              <a:lvl9pPr marL="3886200" indent="-228600" defTabSz="4703763" eaLnBrk="0" fontAlgn="base" hangingPunct="0">
                <a:spcBef>
                  <a:spcPct val="0"/>
                </a:spcBef>
                <a:spcAft>
                  <a:spcPct val="0"/>
                </a:spcAft>
                <a:defRPr sz="9300">
                  <a:solidFill>
                    <a:schemeClr val="tx1"/>
                  </a:solidFill>
                  <a:latin typeface="Arial"/>
                </a:defRPr>
              </a:lvl9pPr>
            </a:lstStyle>
            <a:p>
              <a:pPr>
                <a:lnSpc>
                  <a:spcPts val="4548"/>
                </a:lnSpc>
              </a:pP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Lorem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ipsum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dolor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sit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amet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,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consectetuer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adipiscing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elit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Aenean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commodo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ligula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eget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dolor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Aenean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massa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Cum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sociis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natoque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penatibus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et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magnis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dis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parturient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montes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,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nascetur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ridiculus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mus.</a:t>
              </a:r>
              <a:endParaRPr lang="en-US" sz="223" dirty="0"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078939" y="12532114"/>
              <a:ext cx="12770235" cy="30209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nb-NO" sz="4287" dirty="0">
                <a:latin typeface="Titillium Web" panose="020B060402020202020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>
                <a:lnSpc>
                  <a:spcPts val="3575"/>
                </a:lnSpc>
              </a:pP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Aenean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imperdiet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Etiam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ultricies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nisi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vel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augue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Curabitur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ullamcorper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ultricies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nisi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Nam eget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dui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Etiam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rhoncus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Maecenas tempus,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tellus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eget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condimentum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rhoncus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,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sem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quam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semper libero,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sit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amet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adipiscing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sem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neque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sed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ipsum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Nam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quam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nunc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,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blandit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vel,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luctus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pulvinar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,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hendrerit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id,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lorem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Maecenas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nec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odio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et ante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tincidunt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tempus.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Donec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vitae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sapien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ut libero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venenatis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faucibus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Nullam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quis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ante. </a:t>
              </a:r>
              <a:endParaRPr lang="en-US" sz="325" dirty="0"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020830" y="15946934"/>
              <a:ext cx="5927669" cy="2169750"/>
              <a:chOff x="1429109" y="24051824"/>
              <a:chExt cx="9125178" cy="3340158"/>
            </a:xfrm>
          </p:grpSpPr>
          <p:sp>
            <p:nvSpPr>
              <p:cNvPr id="13" name="Rounded Rectangle 12"/>
              <p:cNvSpPr/>
              <p:nvPr/>
            </p:nvSpPr>
            <p:spPr bwMode="auto">
              <a:xfrm>
                <a:off x="1581415" y="24648782"/>
                <a:ext cx="8972872" cy="2743200"/>
              </a:xfrm>
              <a:prstGeom prst="roundRect">
                <a:avLst/>
              </a:prstGeom>
              <a:solidFill>
                <a:srgbClr val="E06A5E">
                  <a:alpha val="40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59399" tIns="29699" rIns="59399" bIns="29699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3056028"/>
                <a:endParaRPr lang="nb-NO" sz="719">
                  <a:latin typeface="Arial" charset="0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298726" y="24959607"/>
                <a:ext cx="6983688" cy="15635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2000" i="1" dirty="0" err="1">
                    <a:latin typeface="Aptos" panose="020B0004020202020204" pitchFamily="34" charset="0"/>
                  </a:rPr>
                  <a:t>Aenean</a:t>
                </a:r>
                <a:r>
                  <a:rPr lang="nb-NO" sz="2000" i="1" dirty="0">
                    <a:latin typeface="Aptos" panose="020B0004020202020204" pitchFamily="34" charset="0"/>
                  </a:rPr>
                  <a:t>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massa</a:t>
                </a:r>
                <a:r>
                  <a:rPr lang="nb-NO" sz="2000" i="1" dirty="0">
                    <a:latin typeface="Aptos" panose="020B0004020202020204" pitchFamily="34" charset="0"/>
                  </a:rPr>
                  <a:t>.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Cum</a:t>
                </a:r>
                <a:r>
                  <a:rPr lang="nb-NO" sz="2000" i="1" dirty="0">
                    <a:latin typeface="Aptos" panose="020B0004020202020204" pitchFamily="34" charset="0"/>
                  </a:rPr>
                  <a:t> sociis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natoque</a:t>
                </a:r>
                <a:r>
                  <a:rPr lang="nb-NO" sz="2000" i="1" dirty="0">
                    <a:latin typeface="Aptos" panose="020B0004020202020204" pitchFamily="34" charset="0"/>
                  </a:rPr>
                  <a:t> vel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penatibus</a:t>
                </a:r>
                <a:r>
                  <a:rPr lang="nb-NO" sz="2000" i="1" dirty="0">
                    <a:latin typeface="Aptos" panose="020B0004020202020204" pitchFamily="34" charset="0"/>
                  </a:rPr>
                  <a:t> et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magnis</a:t>
                </a:r>
                <a:r>
                  <a:rPr lang="nb-NO" sz="2000" i="1" dirty="0">
                    <a:latin typeface="Aptos" panose="020B0004020202020204" pitchFamily="34" charset="0"/>
                  </a:rPr>
                  <a:t> dis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parturient</a:t>
                </a:r>
                <a:r>
                  <a:rPr lang="nb-NO" sz="2000" i="1" dirty="0">
                    <a:latin typeface="Aptos" panose="020B0004020202020204" pitchFamily="34" charset="0"/>
                  </a:rPr>
                  <a:t>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montes</a:t>
                </a:r>
                <a:r>
                  <a:rPr lang="nb-NO" sz="2000" i="1" dirty="0">
                    <a:latin typeface="Aptos" panose="020B0004020202020204" pitchFamily="34" charset="0"/>
                  </a:rPr>
                  <a:t>.</a:t>
                </a:r>
                <a:endParaRPr lang="nb-NO" sz="1800" i="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 bwMode="auto">
              <a:xfrm>
                <a:off x="1429109" y="24051824"/>
                <a:ext cx="1560382" cy="1560381"/>
              </a:xfrm>
              <a:prstGeom prst="ellipse">
                <a:avLst/>
              </a:prstGeom>
              <a:solidFill>
                <a:srgbClr val="353941"/>
              </a:solidFill>
              <a:ln w="120650" cap="flat" cmpd="sng" algn="ctr">
                <a:solidFill>
                  <a:srgbClr val="F8F5EE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59399" tIns="29699" rIns="59399" bIns="29699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3056028"/>
                <a:endParaRPr lang="nb-NO" sz="719">
                  <a:latin typeface="Arial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1864179" y="24348086"/>
                <a:ext cx="1676400" cy="1065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3898" b="1" dirty="0">
                    <a:solidFill>
                      <a:schemeClr val="bg1"/>
                    </a:solidFill>
                    <a:latin typeface="Aptos" panose="020B0004020202020204" pitchFamily="34" charset="0"/>
                  </a:rPr>
                  <a:t>1</a:t>
                </a: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7436260" y="15946936"/>
              <a:ext cx="6041649" cy="2119866"/>
              <a:chOff x="11311426" y="24051824"/>
              <a:chExt cx="9300642" cy="3263364"/>
            </a:xfrm>
          </p:grpSpPr>
          <p:sp>
            <p:nvSpPr>
              <p:cNvPr id="32" name="Rounded Rectangle 31"/>
              <p:cNvSpPr/>
              <p:nvPr/>
            </p:nvSpPr>
            <p:spPr bwMode="auto">
              <a:xfrm>
                <a:off x="11639195" y="24571988"/>
                <a:ext cx="8972873" cy="2743200"/>
              </a:xfrm>
              <a:prstGeom prst="roundRect">
                <a:avLst/>
              </a:prstGeom>
              <a:solidFill>
                <a:srgbClr val="E06A5E">
                  <a:alpha val="40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59399" tIns="29699" rIns="59399" bIns="29699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3056028"/>
                <a:endParaRPr lang="nb-NO" sz="719">
                  <a:latin typeface="Arial" charset="0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13199575" y="24919704"/>
                <a:ext cx="7145822" cy="15635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2000" i="1" dirty="0" err="1">
                    <a:latin typeface="Aptos" panose="020B0004020202020204" pitchFamily="34" charset="0"/>
                  </a:rPr>
                  <a:t>Cum</a:t>
                </a:r>
                <a:r>
                  <a:rPr lang="nb-NO" sz="2000" i="1" dirty="0">
                    <a:latin typeface="Aptos" panose="020B0004020202020204" pitchFamily="34" charset="0"/>
                  </a:rPr>
                  <a:t> sociis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natoque</a:t>
                </a:r>
                <a:r>
                  <a:rPr lang="nb-NO" sz="2000" i="1" dirty="0">
                    <a:latin typeface="Aptos" panose="020B0004020202020204" pitchFamily="34" charset="0"/>
                  </a:rPr>
                  <a:t> vel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penatibus</a:t>
                </a:r>
                <a:r>
                  <a:rPr lang="nb-NO" sz="2000" i="1" dirty="0">
                    <a:latin typeface="Aptos" panose="020B0004020202020204" pitchFamily="34" charset="0"/>
                  </a:rPr>
                  <a:t> et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magnis</a:t>
                </a:r>
                <a:r>
                  <a:rPr lang="nb-NO" sz="2000" i="1" dirty="0">
                    <a:latin typeface="Aptos" panose="020B0004020202020204" pitchFamily="34" charset="0"/>
                  </a:rPr>
                  <a:t> dis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parturient</a:t>
                </a:r>
                <a:r>
                  <a:rPr lang="nb-NO" sz="2000" i="1" dirty="0">
                    <a:latin typeface="Aptos" panose="020B0004020202020204" pitchFamily="34" charset="0"/>
                  </a:rPr>
                  <a:t>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montes</a:t>
                </a:r>
                <a:r>
                  <a:rPr lang="nb-NO" sz="2000" i="1" dirty="0">
                    <a:latin typeface="Aptos" panose="020B0004020202020204" pitchFamily="34" charset="0"/>
                  </a:rPr>
                  <a:t>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rutrum</a:t>
                </a:r>
                <a:r>
                  <a:rPr lang="nb-NO" sz="2000" i="1" dirty="0">
                    <a:latin typeface="Aptos" panose="020B0004020202020204" pitchFamily="34" charset="0"/>
                  </a:rPr>
                  <a:t>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imperdiet</a:t>
                </a:r>
                <a:r>
                  <a:rPr lang="nb-NO" sz="2000" i="1" dirty="0">
                    <a:latin typeface="Aptos" panose="020B0004020202020204" pitchFamily="34" charset="0"/>
                  </a:rPr>
                  <a:t> vitae.</a:t>
                </a:r>
              </a:p>
            </p:txBody>
          </p:sp>
          <p:sp>
            <p:nvSpPr>
              <p:cNvPr id="38" name="Oval 37"/>
              <p:cNvSpPr/>
              <p:nvPr/>
            </p:nvSpPr>
            <p:spPr bwMode="auto">
              <a:xfrm>
                <a:off x="11311426" y="24051824"/>
                <a:ext cx="1560381" cy="1560381"/>
              </a:xfrm>
              <a:prstGeom prst="ellipse">
                <a:avLst/>
              </a:prstGeom>
              <a:solidFill>
                <a:srgbClr val="353941"/>
              </a:solidFill>
              <a:ln w="120650" cap="flat" cmpd="sng" algn="ctr">
                <a:solidFill>
                  <a:srgbClr val="F8F5EE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59399" tIns="29699" rIns="59399" bIns="29699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3056028"/>
                <a:endParaRPr lang="nb-NO" sz="719">
                  <a:latin typeface="Arial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11734801" y="24331866"/>
                <a:ext cx="1676400" cy="1065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3898" b="1" dirty="0">
                    <a:solidFill>
                      <a:schemeClr val="bg1"/>
                    </a:solidFill>
                    <a:latin typeface="Aptos" panose="020B0004020202020204" pitchFamily="34" charset="0"/>
                  </a:rPr>
                  <a:t>2</a:t>
                </a:r>
              </a:p>
            </p:txBody>
          </p:sp>
        </p:grpSp>
      </p:grpSp>
      <p:sp>
        <p:nvSpPr>
          <p:cNvPr id="42" name="Rectangle 41"/>
          <p:cNvSpPr/>
          <p:nvPr/>
        </p:nvSpPr>
        <p:spPr>
          <a:xfrm>
            <a:off x="16176920" y="14354748"/>
            <a:ext cx="5711301" cy="3631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339"/>
              </a:lnSpc>
            </a:pPr>
            <a:endParaRPr lang="nb-NO" sz="3118" dirty="0">
              <a:latin typeface="Titillium Web" panose="020B060402020202020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2339"/>
              </a:lnSpc>
            </a:pPr>
            <a:r>
              <a:rPr lang="nb-NO" sz="2078" b="1" dirty="0">
                <a:latin typeface="Aptos" panose="020B0004020202020204" pitchFamily="34" charset="0"/>
              </a:rPr>
              <a:t>AENEAN IMPERDIET. </a:t>
            </a:r>
            <a:r>
              <a:rPr lang="nb-NO" sz="2078" dirty="0" err="1">
                <a:latin typeface="Aptos" panose="020B0004020202020204" pitchFamily="34" charset="0"/>
              </a:rPr>
              <a:t>Etiam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ultricies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nisi</a:t>
            </a:r>
            <a:r>
              <a:rPr lang="nb-NO" sz="2078" dirty="0">
                <a:latin typeface="Aptos" panose="020B0004020202020204" pitchFamily="34" charset="0"/>
              </a:rPr>
              <a:t> vel </a:t>
            </a:r>
            <a:r>
              <a:rPr lang="nb-NO" sz="2078" dirty="0" err="1">
                <a:latin typeface="Aptos" panose="020B0004020202020204" pitchFamily="34" charset="0"/>
              </a:rPr>
              <a:t>augue</a:t>
            </a:r>
            <a:r>
              <a:rPr lang="nb-NO" sz="2078" dirty="0">
                <a:latin typeface="Aptos" panose="020B0004020202020204" pitchFamily="34" charset="0"/>
              </a:rPr>
              <a:t>. </a:t>
            </a:r>
            <a:r>
              <a:rPr lang="nb-NO" sz="2078" dirty="0" err="1">
                <a:latin typeface="Aptos" panose="020B0004020202020204" pitchFamily="34" charset="0"/>
              </a:rPr>
              <a:t>Curabitur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ullamcorper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ultricies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nisi</a:t>
            </a:r>
            <a:r>
              <a:rPr lang="nb-NO" sz="2078" dirty="0">
                <a:latin typeface="Aptos" panose="020B0004020202020204" pitchFamily="34" charset="0"/>
              </a:rPr>
              <a:t>. Nam eget </a:t>
            </a:r>
            <a:r>
              <a:rPr lang="nb-NO" sz="2078" dirty="0" err="1">
                <a:latin typeface="Aptos" panose="020B0004020202020204" pitchFamily="34" charset="0"/>
              </a:rPr>
              <a:t>dui</a:t>
            </a:r>
            <a:r>
              <a:rPr lang="nb-NO" sz="2078" dirty="0">
                <a:latin typeface="Aptos" panose="020B0004020202020204" pitchFamily="34" charset="0"/>
              </a:rPr>
              <a:t>. </a:t>
            </a:r>
            <a:r>
              <a:rPr lang="nb-NO" sz="2078" dirty="0" err="1">
                <a:latin typeface="Aptos" panose="020B0004020202020204" pitchFamily="34" charset="0"/>
              </a:rPr>
              <a:t>Etiam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rhoncus</a:t>
            </a:r>
            <a:r>
              <a:rPr lang="nb-NO" sz="2078" dirty="0">
                <a:latin typeface="Aptos" panose="020B0004020202020204" pitchFamily="34" charset="0"/>
              </a:rPr>
              <a:t>. </a:t>
            </a:r>
          </a:p>
          <a:p>
            <a:pPr>
              <a:lnSpc>
                <a:spcPts val="2339"/>
              </a:lnSpc>
            </a:pPr>
            <a:endParaRPr lang="nb-NO" sz="2078" dirty="0">
              <a:latin typeface="Aptos" panose="020B0004020202020204" pitchFamily="34" charset="0"/>
            </a:endParaRPr>
          </a:p>
          <a:p>
            <a:pPr>
              <a:lnSpc>
                <a:spcPts val="2339"/>
              </a:lnSpc>
            </a:pPr>
            <a:r>
              <a:rPr lang="nb-NO" sz="2078" b="1" dirty="0">
                <a:latin typeface="Aptos" panose="020B0004020202020204" pitchFamily="34" charset="0"/>
              </a:rPr>
              <a:t>MAECENAS TEMPUS</a:t>
            </a:r>
            <a:r>
              <a:rPr lang="nb-NO" sz="2078" dirty="0">
                <a:latin typeface="Aptos" panose="020B0004020202020204" pitchFamily="34" charset="0"/>
              </a:rPr>
              <a:t>, </a:t>
            </a:r>
            <a:r>
              <a:rPr lang="nb-NO" sz="2078" dirty="0" err="1">
                <a:latin typeface="Aptos" panose="020B0004020202020204" pitchFamily="34" charset="0"/>
              </a:rPr>
              <a:t>tellus</a:t>
            </a:r>
            <a:r>
              <a:rPr lang="nb-NO" sz="2078" dirty="0">
                <a:latin typeface="Aptos" panose="020B0004020202020204" pitchFamily="34" charset="0"/>
              </a:rPr>
              <a:t> eget </a:t>
            </a:r>
            <a:r>
              <a:rPr lang="nb-NO" sz="2078" dirty="0" err="1">
                <a:latin typeface="Aptos" panose="020B0004020202020204" pitchFamily="34" charset="0"/>
              </a:rPr>
              <a:t>condimentum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rhoncus</a:t>
            </a:r>
            <a:r>
              <a:rPr lang="nb-NO" sz="2078" dirty="0">
                <a:latin typeface="Aptos" panose="020B0004020202020204" pitchFamily="34" charset="0"/>
              </a:rPr>
              <a:t>, </a:t>
            </a:r>
            <a:r>
              <a:rPr lang="nb-NO" sz="2078" dirty="0" err="1">
                <a:latin typeface="Aptos" panose="020B0004020202020204" pitchFamily="34" charset="0"/>
              </a:rPr>
              <a:t>sem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quam</a:t>
            </a:r>
            <a:r>
              <a:rPr lang="nb-NO" sz="2078" dirty="0">
                <a:latin typeface="Aptos" panose="020B0004020202020204" pitchFamily="34" charset="0"/>
              </a:rPr>
              <a:t> semper libero, </a:t>
            </a:r>
            <a:r>
              <a:rPr lang="nb-NO" sz="2078" dirty="0" err="1">
                <a:latin typeface="Aptos" panose="020B0004020202020204" pitchFamily="34" charset="0"/>
              </a:rPr>
              <a:t>sit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amet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adipiscing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sem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neque</a:t>
            </a:r>
            <a:r>
              <a:rPr lang="nb-NO" sz="2078" dirty="0">
                <a:latin typeface="Aptos" panose="020B0004020202020204" pitchFamily="34" charset="0"/>
              </a:rPr>
              <a:t> sed </a:t>
            </a:r>
            <a:r>
              <a:rPr lang="nb-NO" sz="2078" dirty="0" err="1">
                <a:latin typeface="Aptos" panose="020B0004020202020204" pitchFamily="34" charset="0"/>
              </a:rPr>
              <a:t>ipsum</a:t>
            </a:r>
            <a:r>
              <a:rPr lang="nb-NO" sz="2078" dirty="0">
                <a:latin typeface="Aptos" panose="020B0004020202020204" pitchFamily="34" charset="0"/>
              </a:rPr>
              <a:t>. </a:t>
            </a:r>
          </a:p>
          <a:p>
            <a:pPr>
              <a:lnSpc>
                <a:spcPts val="2339"/>
              </a:lnSpc>
            </a:pPr>
            <a:endParaRPr lang="nb-NO" sz="2078" b="1" dirty="0">
              <a:latin typeface="Aptos" panose="020B0004020202020204" pitchFamily="34" charset="0"/>
            </a:endParaRPr>
          </a:p>
          <a:p>
            <a:pPr>
              <a:lnSpc>
                <a:spcPts val="2339"/>
              </a:lnSpc>
            </a:pPr>
            <a:r>
              <a:rPr lang="nb-NO" sz="2078" b="1" dirty="0">
                <a:latin typeface="Aptos" panose="020B0004020202020204" pitchFamily="34" charset="0"/>
              </a:rPr>
              <a:t>NAM QUAM NUNC</a:t>
            </a:r>
            <a:r>
              <a:rPr lang="nb-NO" sz="2078" dirty="0">
                <a:latin typeface="Aptos" panose="020B0004020202020204" pitchFamily="34" charset="0"/>
              </a:rPr>
              <a:t>, </a:t>
            </a:r>
            <a:r>
              <a:rPr lang="nb-NO" sz="2078" dirty="0" err="1">
                <a:latin typeface="Aptos" panose="020B0004020202020204" pitchFamily="34" charset="0"/>
              </a:rPr>
              <a:t>blandit</a:t>
            </a:r>
            <a:r>
              <a:rPr lang="nb-NO" sz="2078" dirty="0">
                <a:latin typeface="Aptos" panose="020B0004020202020204" pitchFamily="34" charset="0"/>
              </a:rPr>
              <a:t> vel, </a:t>
            </a:r>
            <a:r>
              <a:rPr lang="nb-NO" sz="2078" dirty="0" err="1">
                <a:latin typeface="Aptos" panose="020B0004020202020204" pitchFamily="34" charset="0"/>
              </a:rPr>
              <a:t>luctus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pulvinar</a:t>
            </a:r>
            <a:r>
              <a:rPr lang="nb-NO" sz="2078" dirty="0">
                <a:latin typeface="Aptos" panose="020B0004020202020204" pitchFamily="34" charset="0"/>
              </a:rPr>
              <a:t>, </a:t>
            </a:r>
            <a:r>
              <a:rPr lang="nb-NO" sz="2078" dirty="0" err="1">
                <a:latin typeface="Aptos" panose="020B0004020202020204" pitchFamily="34" charset="0"/>
              </a:rPr>
              <a:t>hendrerit</a:t>
            </a:r>
            <a:r>
              <a:rPr lang="nb-NO" sz="2078" dirty="0">
                <a:latin typeface="Aptos" panose="020B0004020202020204" pitchFamily="34" charset="0"/>
              </a:rPr>
              <a:t> id, </a:t>
            </a:r>
            <a:r>
              <a:rPr lang="nb-NO" sz="2078" dirty="0" err="1">
                <a:latin typeface="Aptos" panose="020B0004020202020204" pitchFamily="34" charset="0"/>
              </a:rPr>
              <a:t>lorem</a:t>
            </a:r>
            <a:r>
              <a:rPr lang="nb-NO" sz="2078" dirty="0">
                <a:latin typeface="Aptos" panose="020B0004020202020204" pitchFamily="34" charset="0"/>
              </a:rPr>
              <a:t>. Maecenas </a:t>
            </a:r>
            <a:r>
              <a:rPr lang="nb-NO" sz="2078" dirty="0" err="1">
                <a:latin typeface="Aptos" panose="020B0004020202020204" pitchFamily="34" charset="0"/>
              </a:rPr>
              <a:t>nec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odio</a:t>
            </a:r>
            <a:r>
              <a:rPr lang="nb-NO" sz="2078" dirty="0">
                <a:latin typeface="Aptos" panose="020B0004020202020204" pitchFamily="34" charset="0"/>
              </a:rPr>
              <a:t> et ante </a:t>
            </a:r>
            <a:r>
              <a:rPr lang="nb-NO" sz="2078" dirty="0" err="1">
                <a:latin typeface="Aptos" panose="020B0004020202020204" pitchFamily="34" charset="0"/>
              </a:rPr>
              <a:t>tincidunt</a:t>
            </a:r>
            <a:r>
              <a:rPr lang="nb-NO" sz="2078" dirty="0">
                <a:latin typeface="Aptos" panose="020B0004020202020204" pitchFamily="34" charset="0"/>
              </a:rPr>
              <a:t> tempus. </a:t>
            </a:r>
            <a:r>
              <a:rPr lang="nb-NO" sz="2078" dirty="0" err="1">
                <a:latin typeface="Aptos" panose="020B0004020202020204" pitchFamily="34" charset="0"/>
              </a:rPr>
              <a:t>Donec</a:t>
            </a:r>
            <a:r>
              <a:rPr lang="nb-NO" sz="2078" dirty="0">
                <a:latin typeface="Aptos" panose="020B0004020202020204" pitchFamily="34" charset="0"/>
              </a:rPr>
              <a:t> vitae </a:t>
            </a:r>
            <a:r>
              <a:rPr lang="nb-NO" sz="2078" dirty="0" err="1">
                <a:latin typeface="Aptos" panose="020B0004020202020204" pitchFamily="34" charset="0"/>
              </a:rPr>
              <a:t>sapien</a:t>
            </a:r>
            <a:r>
              <a:rPr lang="nb-NO" sz="2078" dirty="0">
                <a:latin typeface="Aptos" panose="020B0004020202020204" pitchFamily="34" charset="0"/>
              </a:rPr>
              <a:t> ut.</a:t>
            </a:r>
            <a:endParaRPr lang="en-US" sz="261" dirty="0">
              <a:latin typeface="Aptos" panose="020B00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3979" y="11064792"/>
            <a:ext cx="5654792" cy="228092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3936" y="14701244"/>
            <a:ext cx="5424835" cy="3095022"/>
          </a:xfrm>
          <a:prstGeom prst="rect">
            <a:avLst/>
          </a:prstGeom>
        </p:spPr>
      </p:pic>
      <p:sp>
        <p:nvSpPr>
          <p:cNvPr id="43" name="Rectangle 42"/>
          <p:cNvSpPr/>
          <p:nvPr/>
        </p:nvSpPr>
        <p:spPr>
          <a:xfrm>
            <a:off x="22433199" y="13933811"/>
            <a:ext cx="5405967" cy="4918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298" b="1" dirty="0">
                <a:latin typeface="Aptos" panose="020B0004020202020204" pitchFamily="34" charset="0"/>
              </a:rPr>
              <a:t>Fig 2</a:t>
            </a:r>
            <a:r>
              <a:rPr lang="nb-NO" sz="1298" dirty="0">
                <a:latin typeface="Aptos" panose="020B0004020202020204" pitchFamily="34" charset="0"/>
              </a:rPr>
              <a:t>. </a:t>
            </a:r>
            <a:r>
              <a:rPr lang="nb-NO" sz="1298" dirty="0" err="1">
                <a:latin typeface="Aptos" panose="020B0004020202020204" pitchFamily="34" charset="0"/>
              </a:rPr>
              <a:t>Phasellus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viverra</a:t>
            </a:r>
            <a:r>
              <a:rPr lang="nb-NO" sz="1298" dirty="0">
                <a:latin typeface="Aptos" panose="020B0004020202020204" pitchFamily="34" charset="0"/>
              </a:rPr>
              <a:t> nulla ut </a:t>
            </a:r>
            <a:r>
              <a:rPr lang="nb-NO" sz="1298" dirty="0" err="1">
                <a:latin typeface="Aptos" panose="020B0004020202020204" pitchFamily="34" charset="0"/>
              </a:rPr>
              <a:t>metus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varius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laoreet</a:t>
            </a:r>
            <a:r>
              <a:rPr lang="nb-NO" sz="1298" dirty="0">
                <a:latin typeface="Aptos" panose="020B0004020202020204" pitchFamily="34" charset="0"/>
              </a:rPr>
              <a:t>.  </a:t>
            </a:r>
            <a:r>
              <a:rPr lang="nb-NO" sz="1298" dirty="0" err="1">
                <a:latin typeface="Aptos" panose="020B0004020202020204" pitchFamily="34" charset="0"/>
              </a:rPr>
              <a:t>Donec</a:t>
            </a:r>
            <a:r>
              <a:rPr lang="nb-NO" sz="1298" dirty="0">
                <a:latin typeface="Aptos" panose="020B0004020202020204" pitchFamily="34" charset="0"/>
              </a:rPr>
              <a:t> vitae </a:t>
            </a:r>
            <a:r>
              <a:rPr lang="nb-NO" sz="1298" dirty="0" err="1">
                <a:latin typeface="Aptos" panose="020B0004020202020204" pitchFamily="34" charset="0"/>
              </a:rPr>
              <a:t>sapien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br>
              <a:rPr lang="nb-NO" sz="1298" dirty="0">
                <a:latin typeface="Aptos" panose="020B0004020202020204" pitchFamily="34" charset="0"/>
              </a:rPr>
            </a:br>
            <a:r>
              <a:rPr lang="nb-NO" sz="1298" dirty="0">
                <a:latin typeface="Aptos" panose="020B0004020202020204" pitchFamily="34" charset="0"/>
              </a:rPr>
              <a:t>ut </a:t>
            </a:r>
            <a:r>
              <a:rPr lang="nb-NO" sz="1298" dirty="0" err="1">
                <a:latin typeface="Aptos" panose="020B0004020202020204" pitchFamily="34" charset="0"/>
              </a:rPr>
              <a:t>liberao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venatis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baucibus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nullam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quit</a:t>
            </a:r>
            <a:r>
              <a:rPr lang="nb-NO" sz="1298" dirty="0">
                <a:latin typeface="Aptos" panose="020B0004020202020204" pitchFamily="34" charset="0"/>
              </a:rPr>
              <a:t> ante 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6593090" y="17269033"/>
            <a:ext cx="2286000" cy="491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b-NO" sz="1298" b="1" dirty="0">
                <a:latin typeface="Aptos" panose="020B0004020202020204" pitchFamily="34" charset="0"/>
              </a:rPr>
              <a:t>Fig 3. </a:t>
            </a:r>
            <a:r>
              <a:rPr lang="nb-NO" sz="1298" dirty="0" err="1">
                <a:latin typeface="Aptos" panose="020B0004020202020204" pitchFamily="34" charset="0"/>
              </a:rPr>
              <a:t>Phasellus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viverra</a:t>
            </a:r>
            <a:r>
              <a:rPr lang="nb-NO" sz="1298" dirty="0">
                <a:latin typeface="Aptos" panose="020B0004020202020204" pitchFamily="34" charset="0"/>
              </a:rPr>
              <a:t> nulla ut </a:t>
            </a:r>
            <a:r>
              <a:rPr lang="nb-NO" sz="1298" dirty="0" err="1">
                <a:latin typeface="Aptos" panose="020B0004020202020204" pitchFamily="34" charset="0"/>
              </a:rPr>
              <a:t>metus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varius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laoreet</a:t>
            </a:r>
            <a:r>
              <a:rPr lang="nb-NO" sz="1298" dirty="0">
                <a:latin typeface="Aptos" panose="020B0004020202020204" pitchFamily="34" charset="0"/>
              </a:rPr>
              <a:t>. 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6176850" y="13933811"/>
            <a:ext cx="5311390" cy="4918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298" b="1" dirty="0">
                <a:latin typeface="Aptos" panose="020B0004020202020204" pitchFamily="34" charset="0"/>
              </a:rPr>
              <a:t>Fig 1. </a:t>
            </a:r>
            <a:r>
              <a:rPr lang="nb-NO" sz="1298" dirty="0" err="1">
                <a:latin typeface="Aptos" panose="020B0004020202020204" pitchFamily="34" charset="0"/>
              </a:rPr>
              <a:t>Phasellus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viverra</a:t>
            </a:r>
            <a:r>
              <a:rPr lang="nb-NO" sz="1298" dirty="0">
                <a:latin typeface="Aptos" panose="020B0004020202020204" pitchFamily="34" charset="0"/>
              </a:rPr>
              <a:t> nulla ut </a:t>
            </a:r>
            <a:r>
              <a:rPr lang="nb-NO" sz="1298" dirty="0" err="1">
                <a:latin typeface="Aptos" panose="020B0004020202020204" pitchFamily="34" charset="0"/>
              </a:rPr>
              <a:t>metus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varius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laoreetvitae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sapien</a:t>
            </a:r>
            <a:r>
              <a:rPr lang="nb-NO" sz="1298" dirty="0">
                <a:latin typeface="Aptos" panose="020B0004020202020204" pitchFamily="34" charset="0"/>
              </a:rPr>
              <a:t> ut </a:t>
            </a:r>
            <a:r>
              <a:rPr lang="nb-NO" sz="1298" dirty="0" err="1">
                <a:latin typeface="Aptos" panose="020B0004020202020204" pitchFamily="34" charset="0"/>
              </a:rPr>
              <a:t>sem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br>
              <a:rPr lang="nb-NO" sz="1298" dirty="0">
                <a:latin typeface="Aptos" panose="020B0004020202020204" pitchFamily="34" charset="0"/>
              </a:rPr>
            </a:br>
            <a:r>
              <a:rPr lang="nb-NO" sz="1298" dirty="0">
                <a:latin typeface="Aptos" panose="020B0004020202020204" pitchFamily="34" charset="0"/>
              </a:rPr>
              <a:t>tempus vel.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FF5A1A8-8944-7FFF-ED55-067375DD9422}"/>
              </a:ext>
            </a:extLst>
          </p:cNvPr>
          <p:cNvGrpSpPr/>
          <p:nvPr/>
        </p:nvGrpSpPr>
        <p:grpSpPr>
          <a:xfrm>
            <a:off x="508001" y="585858"/>
            <a:ext cx="14434538" cy="8815392"/>
            <a:chOff x="20984573" y="804333"/>
            <a:chExt cx="22220828" cy="13570599"/>
          </a:xfrm>
        </p:grpSpPr>
        <p:sp>
          <p:nvSpPr>
            <p:cNvPr id="36" name="Rectangle 13"/>
            <p:cNvSpPr txBox="1">
              <a:spLocks noChangeArrowheads="1"/>
            </p:cNvSpPr>
            <p:nvPr/>
          </p:nvSpPr>
          <p:spPr bwMode="auto">
            <a:xfrm>
              <a:off x="20984573" y="804333"/>
              <a:ext cx="22220828" cy="13570599"/>
            </a:xfrm>
            <a:prstGeom prst="rect">
              <a:avLst/>
            </a:prstGeom>
            <a:solidFill>
              <a:srgbClr val="E06A5E"/>
            </a:solidFill>
            <a:ln w="60325" cap="flat">
              <a:noFill/>
              <a:miter lim="800000"/>
            </a:ln>
          </p:spPr>
          <p:txBody>
            <a:bodyPr vert="horz" wrap="square" lIns="244380" tIns="122190" rIns="244380" bIns="122190" anchor="ctr" anchorCtr="0" compatLnSpc="1">
              <a:prstTxWarp prst="textNoShape">
                <a:avLst/>
              </a:prstTxWarp>
            </a:bodyPr>
            <a:lstStyle>
              <a:defPPr>
                <a:defRPr kern="1200" smtId="4294967295"/>
              </a:defPPr>
              <a:lvl1pPr algn="ctr" defTabSz="3762375" rtl="0" eaLnBrk="0" fontAlgn="base" hangingPunct="0">
                <a:spcBef>
                  <a:spcPct val="0"/>
                </a:spcBef>
                <a:spcAft>
                  <a:spcPct val="0"/>
                </a:spcAft>
                <a:defRPr sz="18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algn="ctr" defTabSz="3762375" rtl="0" eaLnBrk="0" fontAlgn="base" hangingPunct="0">
                <a:spcBef>
                  <a:spcPct val="0"/>
                </a:spcBef>
                <a:spcAft>
                  <a:spcPct val="0"/>
                </a:spcAft>
                <a:defRPr sz="18200">
                  <a:solidFill>
                    <a:schemeClr val="tx2"/>
                  </a:solidFill>
                  <a:latin typeface="Arial"/>
                </a:defRPr>
              </a:lvl2pPr>
              <a:lvl3pPr algn="ctr" defTabSz="3762375" rtl="0" eaLnBrk="0" fontAlgn="base" hangingPunct="0">
                <a:spcBef>
                  <a:spcPct val="0"/>
                </a:spcBef>
                <a:spcAft>
                  <a:spcPct val="0"/>
                </a:spcAft>
                <a:defRPr sz="18200">
                  <a:solidFill>
                    <a:schemeClr val="tx2"/>
                  </a:solidFill>
                  <a:latin typeface="Arial"/>
                </a:defRPr>
              </a:lvl3pPr>
              <a:lvl4pPr algn="ctr" defTabSz="3762375" rtl="0" eaLnBrk="0" fontAlgn="base" hangingPunct="0">
                <a:spcBef>
                  <a:spcPct val="0"/>
                </a:spcBef>
                <a:spcAft>
                  <a:spcPct val="0"/>
                </a:spcAft>
                <a:defRPr sz="18200">
                  <a:solidFill>
                    <a:schemeClr val="tx2"/>
                  </a:solidFill>
                  <a:latin typeface="Arial"/>
                </a:defRPr>
              </a:lvl4pPr>
              <a:lvl5pPr algn="ctr" defTabSz="3762375" rtl="0" eaLnBrk="0" fontAlgn="base" hangingPunct="0">
                <a:spcBef>
                  <a:spcPct val="0"/>
                </a:spcBef>
                <a:spcAft>
                  <a:spcPct val="0"/>
                </a:spcAft>
                <a:defRPr sz="18200">
                  <a:solidFill>
                    <a:schemeClr val="tx2"/>
                  </a:solidFill>
                  <a:latin typeface="Arial"/>
                </a:defRPr>
              </a:lvl5pPr>
              <a:lvl6pPr marL="457200" algn="ctr" defTabSz="3762375" rtl="0" fontAlgn="base">
                <a:spcBef>
                  <a:spcPct val="0"/>
                </a:spcBef>
                <a:spcAft>
                  <a:spcPct val="0"/>
                </a:spcAft>
                <a:defRPr sz="18200">
                  <a:solidFill>
                    <a:schemeClr val="tx2"/>
                  </a:solidFill>
                  <a:latin typeface="Arial"/>
                </a:defRPr>
              </a:lvl6pPr>
              <a:lvl7pPr marL="914400" algn="ctr" defTabSz="3762375" rtl="0" fontAlgn="base">
                <a:spcBef>
                  <a:spcPct val="0"/>
                </a:spcBef>
                <a:spcAft>
                  <a:spcPct val="0"/>
                </a:spcAft>
                <a:defRPr sz="18200">
                  <a:solidFill>
                    <a:schemeClr val="tx2"/>
                  </a:solidFill>
                  <a:latin typeface="Arial"/>
                </a:defRPr>
              </a:lvl7pPr>
              <a:lvl8pPr marL="1371600" algn="ctr" defTabSz="3762375" rtl="0" fontAlgn="base">
                <a:spcBef>
                  <a:spcPct val="0"/>
                </a:spcBef>
                <a:spcAft>
                  <a:spcPct val="0"/>
                </a:spcAft>
                <a:defRPr sz="18200">
                  <a:solidFill>
                    <a:schemeClr val="tx2"/>
                  </a:solidFill>
                  <a:latin typeface="Arial"/>
                </a:defRPr>
              </a:lvl8pPr>
              <a:lvl9pPr marL="1828800" algn="ctr" defTabSz="3762375" rtl="0" fontAlgn="base">
                <a:spcBef>
                  <a:spcPct val="0"/>
                </a:spcBef>
                <a:spcAft>
                  <a:spcPct val="0"/>
                </a:spcAft>
                <a:defRPr sz="18200">
                  <a:solidFill>
                    <a:schemeClr val="tx2"/>
                  </a:solidFill>
                  <a:latin typeface="Arial"/>
                </a:defRPr>
              </a:lvl9pPr>
            </a:lstStyle>
            <a:p>
              <a:pPr eaLnBrk="1" hangingPunct="1"/>
              <a:endParaRPr lang="en-US" sz="3118" i="1" dirty="0">
                <a:solidFill>
                  <a:schemeClr val="bg1"/>
                </a:solidFill>
                <a:latin typeface="Lucida Grande" pitchFamily="2" charset="0"/>
              </a:endParaRPr>
            </a:p>
          </p:txBody>
        </p:sp>
        <p:sp>
          <p:nvSpPr>
            <p:cNvPr id="33" name="Title 11">
              <a:extLst>
                <a:ext uri="{FF2B5EF4-FFF2-40B4-BE49-F238E27FC236}">
                  <a16:creationId xmlns:a16="http://schemas.microsoft.com/office/drawing/2014/main" id="{B9B45461-D198-453D-923C-6C7A6C10DAEA}"/>
                </a:ext>
              </a:extLst>
            </p:cNvPr>
            <p:cNvSpPr txBox="1">
              <a:spLocks/>
            </p:cNvSpPr>
            <p:nvPr/>
          </p:nvSpPr>
          <p:spPr>
            <a:xfrm>
              <a:off x="21928336" y="1444066"/>
              <a:ext cx="20404316" cy="2746935"/>
            </a:xfrm>
            <a:prstGeom prst="rect">
              <a:avLst/>
            </a:prstGeom>
          </p:spPr>
          <p:txBody>
            <a:bodyPr lIns="83159" tIns="41579" rIns="83159" bIns="41579"/>
            <a:lstStyle>
              <a:defPPr>
                <a:defRPr lang="en-US"/>
              </a:defPPr>
              <a:lvl1pPr marL="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194039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38807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58212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877616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0970199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164238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535827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755231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dirty="0">
                  <a:solidFill>
                    <a:schemeClr val="bg1"/>
                  </a:solidFill>
                  <a:latin typeface="Aptos" panose="020B0004020202020204" pitchFamily="34" charset="0"/>
                  <a:cs typeface="Rubik" panose="00000500000000000000" pitchFamily="2" charset="-79"/>
                </a:rPr>
                <a:t>When a preschooler has </a:t>
              </a:r>
              <a:r>
                <a:rPr lang="en-US" sz="7200" b="1" dirty="0">
                  <a:solidFill>
                    <a:schemeClr val="bg1"/>
                  </a:solidFill>
                  <a:latin typeface="Aptos" panose="020B0004020202020204" pitchFamily="34" charset="0"/>
                  <a:cs typeface="Rubik" panose="00000500000000000000" pitchFamily="2" charset="-79"/>
                </a:rPr>
                <a:t>positive social interactions</a:t>
              </a:r>
              <a:r>
                <a:rPr lang="en-US" sz="7200" dirty="0">
                  <a:solidFill>
                    <a:schemeClr val="bg1"/>
                  </a:solidFill>
                  <a:latin typeface="Aptos" panose="020B0004020202020204" pitchFamily="34" charset="0"/>
                  <a:cs typeface="Rubik" panose="00000500000000000000" pitchFamily="2" charset="-79"/>
                </a:rPr>
                <a:t> with peers at lunch, they are </a:t>
              </a:r>
              <a:r>
                <a:rPr lang="en-US" sz="7200" b="1" dirty="0">
                  <a:solidFill>
                    <a:schemeClr val="bg1"/>
                  </a:solidFill>
                  <a:latin typeface="Aptos" panose="020B0004020202020204" pitchFamily="34" charset="0"/>
                  <a:cs typeface="Rubik" panose="00000500000000000000" pitchFamily="2" charset="-79"/>
                </a:rPr>
                <a:t>more likely to try </a:t>
              </a:r>
              <a:r>
                <a:rPr lang="en-US" sz="7200" dirty="0">
                  <a:solidFill>
                    <a:schemeClr val="bg1"/>
                  </a:solidFill>
                  <a:latin typeface="Aptos" panose="020B0004020202020204" pitchFamily="34" charset="0"/>
                  <a:cs typeface="Rubik" panose="00000500000000000000" pitchFamily="2" charset="-79"/>
                </a:rPr>
                <a:t>healthy foods.</a:t>
              </a:r>
              <a:endParaRPr lang="en-US" sz="8000" dirty="0">
                <a:solidFill>
                  <a:schemeClr val="bg1"/>
                </a:solidFill>
                <a:latin typeface="Aptos" panose="020B0004020202020204" pitchFamily="34" charset="0"/>
                <a:cs typeface="Rubik" panose="00000500000000000000" pitchFamily="2" charset="-79"/>
              </a:endParaRPr>
            </a:p>
          </p:txBody>
        </p:sp>
        <p:sp>
          <p:nvSpPr>
            <p:cNvPr id="22" name="Text Placeholder 5">
              <a:extLst>
                <a:ext uri="{FF2B5EF4-FFF2-40B4-BE49-F238E27FC236}">
                  <a16:creationId xmlns:a16="http://schemas.microsoft.com/office/drawing/2014/main" id="{B4C6D0F6-AC3E-4096-855B-F29BB829E6D5}"/>
                </a:ext>
              </a:extLst>
            </p:cNvPr>
            <p:cNvSpPr txBox="1"/>
            <p:nvPr/>
          </p:nvSpPr>
          <p:spPr>
            <a:xfrm>
              <a:off x="28872741" y="12844918"/>
              <a:ext cx="6095441" cy="110829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kern="1200" smtId="4294967295"/>
              </a:defPPr>
              <a:lvl1pPr marL="0" marR="0" indent="0" algn="l" defTabSz="3761086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sz="6000" kern="1200" baseline="0">
                  <a:solidFill>
                    <a:schemeClr val="tx2"/>
                  </a:solidFill>
                  <a:latin typeface="Franklin Gothic Heavy" pitchFamily="34" charset="0"/>
                  <a:ea typeface="+mn-ea"/>
                  <a:cs typeface="+mn-cs"/>
                </a:defRPr>
              </a:lvl1pPr>
              <a:lvl2pPr marL="1880543" indent="0" algn="l" defTabSz="3761086" rtl="0" eaLnBrk="1" latinLnBrk="0" hangingPunct="1">
                <a:spcBef>
                  <a:spcPct val="20000"/>
                </a:spcBef>
                <a:buFontTx/>
                <a:buNone/>
                <a:defRPr sz="1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761086" indent="0" algn="l" defTabSz="3761086" rtl="0" eaLnBrk="1" latinLnBrk="0" hangingPunct="1">
                <a:spcBef>
                  <a:spcPct val="20000"/>
                </a:spcBef>
                <a:buFontTx/>
                <a:buNone/>
                <a:defRPr sz="9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641629" indent="0" algn="l" defTabSz="3761086" rtl="0" eaLnBrk="1" latinLnBrk="0" hangingPunct="1">
                <a:spcBef>
                  <a:spcPct val="20000"/>
                </a:spcBef>
                <a:buFontTx/>
                <a:buNone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522172" indent="0" algn="l" defTabSz="3761086" rtl="0" eaLnBrk="1" latinLnBrk="0" hangingPunct="1">
                <a:spcBef>
                  <a:spcPct val="20000"/>
                </a:spcBef>
                <a:buFontTx/>
                <a:buNone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0342988" indent="-940272" algn="l" defTabSz="376108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2223531" indent="-940272" algn="l" defTabSz="376108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4104074" indent="-940272" algn="l" defTabSz="376108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5984617" indent="-940272" algn="l" defTabSz="376108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en-US" sz="2339" dirty="0">
                  <a:solidFill>
                    <a:schemeClr val="bg1"/>
                  </a:solidFill>
                  <a:latin typeface="Aptos" panose="020B0004020202020204" pitchFamily="34" charset="0"/>
                  <a:cs typeface="Arial" panose="020B0604020202020204" pitchFamily="34" charset="0"/>
                </a:rPr>
                <a:t>Take a photo to </a:t>
              </a:r>
              <a:br>
                <a:rPr lang="en-US" sz="2339" dirty="0">
                  <a:solidFill>
                    <a:schemeClr val="bg1"/>
                  </a:solidFill>
                  <a:latin typeface="Aptos" panose="020B0004020202020204" pitchFamily="34" charset="0"/>
                  <a:cs typeface="Arial" panose="020B0604020202020204" pitchFamily="34" charset="0"/>
                </a:rPr>
              </a:br>
              <a:r>
                <a:rPr lang="en-US" sz="2339" b="1" dirty="0">
                  <a:solidFill>
                    <a:schemeClr val="bg1"/>
                  </a:solidFill>
                  <a:latin typeface="Aptos" panose="020B0004020202020204" pitchFamily="34" charset="0"/>
                  <a:cs typeface="Arial" panose="020B0604020202020204" pitchFamily="34" charset="0"/>
                </a:rPr>
                <a:t>download the full Paper</a:t>
              </a:r>
            </a:p>
          </p:txBody>
        </p:sp>
        <p:sp>
          <p:nvSpPr>
            <p:cNvPr id="6" name="Bent Arrow 5"/>
            <p:cNvSpPr/>
            <p:nvPr/>
          </p:nvSpPr>
          <p:spPr bwMode="auto">
            <a:xfrm>
              <a:off x="35737800" y="12267566"/>
              <a:ext cx="2362200" cy="1293072"/>
            </a:xfrm>
            <a:prstGeom prst="bentArrow">
              <a:avLst>
                <a:gd name="adj1" fmla="val 14687"/>
                <a:gd name="adj2" fmla="val 19844"/>
                <a:gd name="adj3" fmla="val 25000"/>
                <a:gd name="adj4" fmla="val 82343"/>
              </a:avLst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59399" tIns="29699" rIns="59399" bIns="29699" numCol="1" rtlCol="0" anchor="t" anchorCtr="0" compatLnSpc="1">
              <a:prstTxWarp prst="textNoShape">
                <a:avLst/>
              </a:prstTxWarp>
            </a:bodyPr>
            <a:lstStyle/>
            <a:p>
              <a:pPr defTabSz="3056028"/>
              <a:endParaRPr lang="nb-NO" sz="719">
                <a:latin typeface="Arial" charset="0"/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aintStrok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46085" y="11201400"/>
              <a:ext cx="1651206" cy="2661786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25959" y="10050959"/>
              <a:ext cx="3817441" cy="3817441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9596" y="10920412"/>
            <a:ext cx="4981677" cy="2800626"/>
          </a:xfrm>
          <a:prstGeom prst="rect">
            <a:avLst/>
          </a:prstGeom>
        </p:spPr>
      </p:pic>
      <p:pic>
        <p:nvPicPr>
          <p:cNvPr id="16" name="Picture 15" descr="A logo on a black background&#10;&#10;Description automatically generated">
            <a:extLst>
              <a:ext uri="{FF2B5EF4-FFF2-40B4-BE49-F238E27FC236}">
                <a16:creationId xmlns:a16="http://schemas.microsoft.com/office/drawing/2014/main" id="{6F1DDCB1-D771-984F-57DC-FC96CD220A1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78" b="30191"/>
          <a:stretch/>
        </p:blipFill>
        <p:spPr>
          <a:xfrm>
            <a:off x="20639910" y="19023018"/>
            <a:ext cx="10238420" cy="21468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C26221-5C45-9670-D630-BD6F5740F81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125" b="100000" l="605" r="92241">
                        <a14:foregroundMark x1="20222" y1="74093" x2="15149" y2="56804"/>
                        <a14:foregroundMark x1="18609" y1="64063" x2="15855" y2="57813"/>
                        <a14:backgroundMark x1="19550" y1="71673" x2="17467" y2="595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097" y="12848926"/>
            <a:ext cx="8675806" cy="5783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70811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39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11">
            <a:extLst>
              <a:ext uri="{FF2B5EF4-FFF2-40B4-BE49-F238E27FC236}">
                <a16:creationId xmlns:a16="http://schemas.microsoft.com/office/drawing/2014/main" id="{EE7A5C51-35F0-4B71-992D-43D344D16C04}"/>
              </a:ext>
            </a:extLst>
          </p:cNvPr>
          <p:cNvSpPr txBox="1">
            <a:spLocks/>
          </p:cNvSpPr>
          <p:nvPr/>
        </p:nvSpPr>
        <p:spPr>
          <a:xfrm>
            <a:off x="1116806" y="19401235"/>
            <a:ext cx="26977027" cy="1784394"/>
          </a:xfrm>
          <a:prstGeom prst="rect">
            <a:avLst/>
          </a:prstGeom>
        </p:spPr>
        <p:txBody>
          <a:bodyPr lIns="83159" tIns="41579" rIns="83159" bIns="41579"/>
          <a:lstStyle>
            <a:defPPr>
              <a:defRPr lang="en-US"/>
            </a:defPPr>
            <a:lvl1pPr marL="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9403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80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58212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7616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019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64238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3582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55231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704" b="1" dirty="0">
                <a:solidFill>
                  <a:schemeClr val="bg1"/>
                </a:solidFill>
                <a:latin typeface="Titillium Web" panose="020B0604020202020204" charset="0"/>
              </a:rPr>
              <a:t>Eating Behaviors in Early Childhood Lunchtime Observations with Preschool Students</a:t>
            </a:r>
          </a:p>
        </p:txBody>
      </p:sp>
      <p:sp>
        <p:nvSpPr>
          <p:cNvPr id="61" name="Text Placeholder 16">
            <a:extLst>
              <a:ext uri="{FF2B5EF4-FFF2-40B4-BE49-F238E27FC236}">
                <a16:creationId xmlns:a16="http://schemas.microsoft.com/office/drawing/2014/main" id="{1F3AA395-C058-4F87-B3A3-A8A8BC543EF9}"/>
              </a:ext>
            </a:extLst>
          </p:cNvPr>
          <p:cNvSpPr txBox="1">
            <a:spLocks/>
          </p:cNvSpPr>
          <p:nvPr/>
        </p:nvSpPr>
        <p:spPr>
          <a:xfrm>
            <a:off x="1116806" y="20047149"/>
            <a:ext cx="22687854" cy="523642"/>
          </a:xfrm>
          <a:prstGeom prst="rect">
            <a:avLst/>
          </a:prstGeom>
        </p:spPr>
        <p:txBody>
          <a:bodyPr wrap="square" lIns="83159" tIns="41579" rIns="83159" bIns="41579">
            <a:spAutoFit/>
          </a:bodyPr>
          <a:lstStyle>
            <a:defPPr>
              <a:defRPr lang="en-US"/>
            </a:defPPr>
            <a:lvl1pPr marL="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9403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80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58212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7616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019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64238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3582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55231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57" i="1" dirty="0">
                <a:solidFill>
                  <a:schemeClr val="bg1"/>
                </a:solidFill>
                <a:latin typeface="Titillium Web" panose="00000500000000000000" pitchFamily="2" charset="0"/>
              </a:rPr>
              <a:t>Shane Colvin, Faculty of Educational Science, University of Oslo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026A6A3-D6D2-4951-8B04-EF51015D25DB}"/>
              </a:ext>
            </a:extLst>
          </p:cNvPr>
          <p:cNvSpPr/>
          <p:nvPr/>
        </p:nvSpPr>
        <p:spPr>
          <a:xfrm>
            <a:off x="15385981" y="9800831"/>
            <a:ext cx="14303427" cy="8801249"/>
          </a:xfrm>
          <a:prstGeom prst="rect">
            <a:avLst/>
          </a:prstGeom>
          <a:solidFill>
            <a:srgbClr val="F8F5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6236" dirty="0">
              <a:effectLst/>
              <a:latin typeface="+mj-l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6713E8C-C85B-8173-6EA9-7D2B47661AA0}"/>
              </a:ext>
            </a:extLst>
          </p:cNvPr>
          <p:cNvGrpSpPr/>
          <p:nvPr/>
        </p:nvGrpSpPr>
        <p:grpSpPr>
          <a:xfrm>
            <a:off x="506996" y="9815363"/>
            <a:ext cx="14434538" cy="8801250"/>
            <a:chOff x="-22142076" y="15060426"/>
            <a:chExt cx="22220829" cy="13548826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6890F5C-1558-4531-8BFF-5119F2F1CB7D}"/>
                </a:ext>
              </a:extLst>
            </p:cNvPr>
            <p:cNvSpPr/>
            <p:nvPr/>
          </p:nvSpPr>
          <p:spPr>
            <a:xfrm>
              <a:off x="-22142076" y="15060426"/>
              <a:ext cx="22220829" cy="13548826"/>
            </a:xfrm>
            <a:prstGeom prst="rect">
              <a:avLst/>
            </a:prstGeom>
            <a:solidFill>
              <a:srgbClr val="F8F5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6236" dirty="0">
                <a:effectLst/>
                <a:latin typeface="+mj-lt"/>
              </a:endParaRPr>
            </a:p>
          </p:txBody>
        </p:sp>
        <p:sp>
          <p:nvSpPr>
            <p:cNvPr id="28" name="Text Box 6">
              <a:extLst>
                <a:ext uri="{FF2B5EF4-FFF2-40B4-BE49-F238E27FC236}">
                  <a16:creationId xmlns:a16="http://schemas.microsoft.com/office/drawing/2014/main" id="{01DABE0C-476F-4C74-9C43-8076A8A632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1224797" y="16765939"/>
              <a:ext cx="9013294" cy="9858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89098" tIns="44550" rIns="89098" bIns="44550">
              <a:spAutoFit/>
            </a:bodyPr>
            <a:lstStyle>
              <a:defPPr>
                <a:defRPr kern="1200" smtId="4294967295"/>
              </a:defPPr>
              <a:lvl1pPr defTabSz="4703763" eaLnBrk="0" hangingPunct="0">
                <a:defRPr sz="9300">
                  <a:solidFill>
                    <a:schemeClr val="tx1"/>
                  </a:solidFill>
                  <a:latin typeface="Arial"/>
                </a:defRPr>
              </a:lvl1pPr>
              <a:lvl2pPr marL="742950" indent="-285750" defTabSz="4703763" eaLnBrk="0" hangingPunct="0">
                <a:defRPr sz="9300">
                  <a:solidFill>
                    <a:schemeClr val="tx1"/>
                  </a:solidFill>
                  <a:latin typeface="Arial"/>
                </a:defRPr>
              </a:lvl2pPr>
              <a:lvl3pPr marL="1143000" indent="-228600" defTabSz="4703763" eaLnBrk="0" hangingPunct="0">
                <a:defRPr sz="9300">
                  <a:solidFill>
                    <a:schemeClr val="tx1"/>
                  </a:solidFill>
                  <a:latin typeface="Arial"/>
                </a:defRPr>
              </a:lvl3pPr>
              <a:lvl4pPr marL="1600200" indent="-228600" defTabSz="4703763" eaLnBrk="0" hangingPunct="0">
                <a:defRPr sz="9300">
                  <a:solidFill>
                    <a:schemeClr val="tx1"/>
                  </a:solidFill>
                  <a:latin typeface="Arial"/>
                </a:defRPr>
              </a:lvl4pPr>
              <a:lvl5pPr marL="2057400" indent="-228600" defTabSz="4703763" eaLnBrk="0" hangingPunct="0">
                <a:defRPr sz="9300">
                  <a:solidFill>
                    <a:schemeClr val="tx1"/>
                  </a:solidFill>
                  <a:latin typeface="Arial"/>
                </a:defRPr>
              </a:lvl5pPr>
              <a:lvl6pPr marL="2514600" indent="-228600" defTabSz="4703763" eaLnBrk="0" fontAlgn="base" hangingPunct="0">
                <a:spcBef>
                  <a:spcPct val="0"/>
                </a:spcBef>
                <a:spcAft>
                  <a:spcPct val="0"/>
                </a:spcAft>
                <a:defRPr sz="9300">
                  <a:solidFill>
                    <a:schemeClr val="tx1"/>
                  </a:solidFill>
                  <a:latin typeface="Arial"/>
                </a:defRPr>
              </a:lvl6pPr>
              <a:lvl7pPr marL="2971800" indent="-228600" defTabSz="4703763" eaLnBrk="0" fontAlgn="base" hangingPunct="0">
                <a:spcBef>
                  <a:spcPct val="0"/>
                </a:spcBef>
                <a:spcAft>
                  <a:spcPct val="0"/>
                </a:spcAft>
                <a:defRPr sz="9300">
                  <a:solidFill>
                    <a:schemeClr val="tx1"/>
                  </a:solidFill>
                  <a:latin typeface="Arial"/>
                </a:defRPr>
              </a:lvl7pPr>
              <a:lvl8pPr marL="3429000" indent="-228600" defTabSz="4703763" eaLnBrk="0" fontAlgn="base" hangingPunct="0">
                <a:spcBef>
                  <a:spcPct val="0"/>
                </a:spcBef>
                <a:spcAft>
                  <a:spcPct val="0"/>
                </a:spcAft>
                <a:defRPr sz="9300">
                  <a:solidFill>
                    <a:schemeClr val="tx1"/>
                  </a:solidFill>
                  <a:latin typeface="Arial"/>
                </a:defRPr>
              </a:lvl8pPr>
              <a:lvl9pPr marL="3886200" indent="-228600" defTabSz="4703763" eaLnBrk="0" fontAlgn="base" hangingPunct="0">
                <a:spcBef>
                  <a:spcPct val="0"/>
                </a:spcBef>
                <a:spcAft>
                  <a:spcPct val="0"/>
                </a:spcAft>
                <a:defRPr sz="9300">
                  <a:solidFill>
                    <a:schemeClr val="tx1"/>
                  </a:solidFill>
                  <a:latin typeface="Arial"/>
                </a:defRPr>
              </a:lvl9pPr>
            </a:lstStyle>
            <a:p>
              <a:pPr>
                <a:lnSpc>
                  <a:spcPts val="4548"/>
                </a:lnSpc>
              </a:pP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Lorem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ipsum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dolor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sit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amet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,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consectetuer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adipiscing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elit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Aenean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commodo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ligula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eget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dolor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Aenean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massa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Cum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sociis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natoque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penatibus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et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magnis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dis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parturient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montes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,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nascetur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ridiculus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mus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nisi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</a:p>
            <a:p>
              <a:pPr>
                <a:lnSpc>
                  <a:spcPts val="4548"/>
                </a:lnSpc>
              </a:pP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eget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etiam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nisi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neque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sed. Tellus eget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condimentium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sit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ament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addiscing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neque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utto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nusament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impus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desus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ligunuas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duasent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endParaRPr lang="en-US" sz="223" dirty="0"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-11644558" y="15740109"/>
              <a:ext cx="10962856" cy="41543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nb-NO" sz="4287" dirty="0">
                <a:latin typeface="Titillium Web" panose="020B060402020202020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>
                <a:lnSpc>
                  <a:spcPts val="3898"/>
                </a:lnSpc>
              </a:pP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Phasellus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viverra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nulla ut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metus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varius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laoreet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Quisque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rutrum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Aenean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imperdiet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Etiam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ultricies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nisi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vel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augue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Curabitur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ullamcorper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ultricies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nisi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Nam eget.</a:t>
              </a:r>
              <a:endParaRPr lang="en-US" sz="325" dirty="0"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6426A9A-1698-EC3A-89B6-F1AD1F480498}"/>
              </a:ext>
            </a:extLst>
          </p:cNvPr>
          <p:cNvGrpSpPr/>
          <p:nvPr/>
        </p:nvGrpSpPr>
        <p:grpSpPr>
          <a:xfrm>
            <a:off x="15385981" y="536880"/>
            <a:ext cx="14303427" cy="8801249"/>
            <a:chOff x="583405" y="9800829"/>
            <a:chExt cx="14303427" cy="8801249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5FA4F44-89FB-4B70-8C08-283DA58E1D01}"/>
                </a:ext>
              </a:extLst>
            </p:cNvPr>
            <p:cNvSpPr/>
            <p:nvPr/>
          </p:nvSpPr>
          <p:spPr>
            <a:xfrm>
              <a:off x="583405" y="9800829"/>
              <a:ext cx="14303427" cy="8801249"/>
            </a:xfrm>
            <a:prstGeom prst="rect">
              <a:avLst/>
            </a:prstGeom>
            <a:solidFill>
              <a:srgbClr val="F8F5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6236" dirty="0">
                <a:effectLst/>
                <a:latin typeface="+mj-lt"/>
              </a:endParaRPr>
            </a:p>
          </p:txBody>
        </p:sp>
        <p:sp>
          <p:nvSpPr>
            <p:cNvPr id="30" name="Text Box 6">
              <a:extLst>
                <a:ext uri="{FF2B5EF4-FFF2-40B4-BE49-F238E27FC236}">
                  <a16:creationId xmlns:a16="http://schemas.microsoft.com/office/drawing/2014/main" id="{01DABE0C-476F-4C74-9C43-8076A8A632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5567" y="10991749"/>
              <a:ext cx="12705179" cy="1778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89098" tIns="44550" rIns="89098" bIns="44550">
              <a:spAutoFit/>
            </a:bodyPr>
            <a:lstStyle>
              <a:defPPr>
                <a:defRPr kern="1200" smtId="4294967295"/>
              </a:defPPr>
              <a:lvl1pPr defTabSz="4703763" eaLnBrk="0" hangingPunct="0">
                <a:defRPr sz="9300">
                  <a:solidFill>
                    <a:schemeClr val="tx1"/>
                  </a:solidFill>
                  <a:latin typeface="Arial"/>
                </a:defRPr>
              </a:lvl1pPr>
              <a:lvl2pPr marL="742950" indent="-285750" defTabSz="4703763" eaLnBrk="0" hangingPunct="0">
                <a:defRPr sz="9300">
                  <a:solidFill>
                    <a:schemeClr val="tx1"/>
                  </a:solidFill>
                  <a:latin typeface="Arial"/>
                </a:defRPr>
              </a:lvl2pPr>
              <a:lvl3pPr marL="1143000" indent="-228600" defTabSz="4703763" eaLnBrk="0" hangingPunct="0">
                <a:defRPr sz="9300">
                  <a:solidFill>
                    <a:schemeClr val="tx1"/>
                  </a:solidFill>
                  <a:latin typeface="Arial"/>
                </a:defRPr>
              </a:lvl3pPr>
              <a:lvl4pPr marL="1600200" indent="-228600" defTabSz="4703763" eaLnBrk="0" hangingPunct="0">
                <a:defRPr sz="9300">
                  <a:solidFill>
                    <a:schemeClr val="tx1"/>
                  </a:solidFill>
                  <a:latin typeface="Arial"/>
                </a:defRPr>
              </a:lvl4pPr>
              <a:lvl5pPr marL="2057400" indent="-228600" defTabSz="4703763" eaLnBrk="0" hangingPunct="0">
                <a:defRPr sz="9300">
                  <a:solidFill>
                    <a:schemeClr val="tx1"/>
                  </a:solidFill>
                  <a:latin typeface="Arial"/>
                </a:defRPr>
              </a:lvl5pPr>
              <a:lvl6pPr marL="2514600" indent="-228600" defTabSz="4703763" eaLnBrk="0" fontAlgn="base" hangingPunct="0">
                <a:spcBef>
                  <a:spcPct val="0"/>
                </a:spcBef>
                <a:spcAft>
                  <a:spcPct val="0"/>
                </a:spcAft>
                <a:defRPr sz="9300">
                  <a:solidFill>
                    <a:schemeClr val="tx1"/>
                  </a:solidFill>
                  <a:latin typeface="Arial"/>
                </a:defRPr>
              </a:lvl6pPr>
              <a:lvl7pPr marL="2971800" indent="-228600" defTabSz="4703763" eaLnBrk="0" fontAlgn="base" hangingPunct="0">
                <a:spcBef>
                  <a:spcPct val="0"/>
                </a:spcBef>
                <a:spcAft>
                  <a:spcPct val="0"/>
                </a:spcAft>
                <a:defRPr sz="9300">
                  <a:solidFill>
                    <a:schemeClr val="tx1"/>
                  </a:solidFill>
                  <a:latin typeface="Arial"/>
                </a:defRPr>
              </a:lvl7pPr>
              <a:lvl8pPr marL="3429000" indent="-228600" defTabSz="4703763" eaLnBrk="0" fontAlgn="base" hangingPunct="0">
                <a:spcBef>
                  <a:spcPct val="0"/>
                </a:spcBef>
                <a:spcAft>
                  <a:spcPct val="0"/>
                </a:spcAft>
                <a:defRPr sz="9300">
                  <a:solidFill>
                    <a:schemeClr val="tx1"/>
                  </a:solidFill>
                  <a:latin typeface="Arial"/>
                </a:defRPr>
              </a:lvl8pPr>
              <a:lvl9pPr marL="3886200" indent="-228600" defTabSz="4703763" eaLnBrk="0" fontAlgn="base" hangingPunct="0">
                <a:spcBef>
                  <a:spcPct val="0"/>
                </a:spcBef>
                <a:spcAft>
                  <a:spcPct val="0"/>
                </a:spcAft>
                <a:defRPr sz="9300">
                  <a:solidFill>
                    <a:schemeClr val="tx1"/>
                  </a:solidFill>
                  <a:latin typeface="Arial"/>
                </a:defRPr>
              </a:lvl9pPr>
            </a:lstStyle>
            <a:p>
              <a:pPr>
                <a:lnSpc>
                  <a:spcPts val="4548"/>
                </a:lnSpc>
              </a:pP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Lorem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ipsum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dolor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sit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amet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,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consectetuer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adipiscing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elit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Aenean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commodo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ligula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eget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dolor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Aenean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massa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Cum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sociis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natoque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penatibus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et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magnis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dis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parturient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montes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,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nascetur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3118" dirty="0" err="1">
                  <a:latin typeface="Aptos" panose="020B0004020202020204" pitchFamily="34" charset="0"/>
                  <a:cs typeface="Rubik" panose="00000500000000000000" pitchFamily="2" charset="-79"/>
                </a:rPr>
                <a:t>ridiculus</a:t>
              </a:r>
              <a:r>
                <a:rPr lang="nb-NO" sz="3118" dirty="0">
                  <a:latin typeface="Aptos" panose="020B0004020202020204" pitchFamily="34" charset="0"/>
                  <a:cs typeface="Rubik" panose="00000500000000000000" pitchFamily="2" charset="-79"/>
                </a:rPr>
                <a:t> mus.</a:t>
              </a:r>
              <a:endParaRPr lang="en-US" sz="223" dirty="0"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078939" y="12532114"/>
              <a:ext cx="12770235" cy="30209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nb-NO" sz="4287" dirty="0">
                <a:latin typeface="Titillium Web" panose="020B060402020202020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>
                <a:lnSpc>
                  <a:spcPts val="3575"/>
                </a:lnSpc>
              </a:pP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Aenean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imperdiet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Etiam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ultricies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nisi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vel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augue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Curabitur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ullamcorper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ultricies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nisi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Nam eget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dui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Etiam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rhoncus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Maecenas tempus,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tellus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eget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condimentum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rhoncus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,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sem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quam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semper libero,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sit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amet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adipiscing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sem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neque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sed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ipsum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Nam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quam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nunc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,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blandit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vel,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luctus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pulvinar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,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hendrerit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id,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lorem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Maecenas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nec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odio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et ante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tincidunt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tempus.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Donec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vitae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sapien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ut libero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venenatis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faucibus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.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Nullam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</a:t>
              </a:r>
              <a:r>
                <a:rPr lang="nb-NO" sz="2339" dirty="0" err="1">
                  <a:latin typeface="Aptos" panose="020B0004020202020204" pitchFamily="34" charset="0"/>
                  <a:cs typeface="Rubik" panose="00000500000000000000" pitchFamily="2" charset="-79"/>
                </a:rPr>
                <a:t>quis</a:t>
              </a:r>
              <a:r>
                <a:rPr lang="nb-NO" sz="2339" dirty="0">
                  <a:latin typeface="Aptos" panose="020B0004020202020204" pitchFamily="34" charset="0"/>
                  <a:cs typeface="Rubik" panose="00000500000000000000" pitchFamily="2" charset="-79"/>
                </a:rPr>
                <a:t> ante. </a:t>
              </a:r>
              <a:endParaRPr lang="en-US" sz="325" dirty="0"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956957" y="15946934"/>
              <a:ext cx="5927669" cy="2169750"/>
              <a:chOff x="1330781" y="24051824"/>
              <a:chExt cx="9125178" cy="3340158"/>
            </a:xfrm>
          </p:grpSpPr>
          <p:sp>
            <p:nvSpPr>
              <p:cNvPr id="13" name="Rounded Rectangle 12"/>
              <p:cNvSpPr/>
              <p:nvPr/>
            </p:nvSpPr>
            <p:spPr bwMode="auto">
              <a:xfrm>
                <a:off x="1483086" y="24648782"/>
                <a:ext cx="8972873" cy="2743200"/>
              </a:xfrm>
              <a:prstGeom prst="roundRect">
                <a:avLst/>
              </a:prstGeom>
              <a:solidFill>
                <a:srgbClr val="E06A5E">
                  <a:alpha val="40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59399" tIns="29699" rIns="59399" bIns="29699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3056028"/>
                <a:endParaRPr lang="nb-NO" sz="719">
                  <a:latin typeface="Arial" charset="0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200399" y="24959607"/>
                <a:ext cx="6983688" cy="15635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2000" i="1" dirty="0" err="1">
                    <a:latin typeface="Aptos" panose="020B0004020202020204" pitchFamily="34" charset="0"/>
                  </a:rPr>
                  <a:t>Aenean</a:t>
                </a:r>
                <a:r>
                  <a:rPr lang="nb-NO" sz="2000" i="1" dirty="0">
                    <a:latin typeface="Aptos" panose="020B0004020202020204" pitchFamily="34" charset="0"/>
                  </a:rPr>
                  <a:t>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massa</a:t>
                </a:r>
                <a:r>
                  <a:rPr lang="nb-NO" sz="2000" i="1" dirty="0">
                    <a:latin typeface="Aptos" panose="020B0004020202020204" pitchFamily="34" charset="0"/>
                  </a:rPr>
                  <a:t>.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Cum</a:t>
                </a:r>
                <a:r>
                  <a:rPr lang="nb-NO" sz="2000" i="1" dirty="0">
                    <a:latin typeface="Aptos" panose="020B0004020202020204" pitchFamily="34" charset="0"/>
                  </a:rPr>
                  <a:t> sociis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natoque</a:t>
                </a:r>
                <a:r>
                  <a:rPr lang="nb-NO" sz="2000" i="1" dirty="0">
                    <a:latin typeface="Aptos" panose="020B0004020202020204" pitchFamily="34" charset="0"/>
                  </a:rPr>
                  <a:t> vel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penatibus</a:t>
                </a:r>
                <a:r>
                  <a:rPr lang="nb-NO" sz="2000" i="1" dirty="0">
                    <a:latin typeface="Aptos" panose="020B0004020202020204" pitchFamily="34" charset="0"/>
                  </a:rPr>
                  <a:t> et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magnis</a:t>
                </a:r>
                <a:r>
                  <a:rPr lang="nb-NO" sz="2000" i="1" dirty="0">
                    <a:latin typeface="Aptos" panose="020B0004020202020204" pitchFamily="34" charset="0"/>
                  </a:rPr>
                  <a:t> dis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parturient</a:t>
                </a:r>
                <a:r>
                  <a:rPr lang="nb-NO" sz="2000" i="1" dirty="0">
                    <a:latin typeface="Aptos" panose="020B0004020202020204" pitchFamily="34" charset="0"/>
                  </a:rPr>
                  <a:t>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montes</a:t>
                </a:r>
                <a:r>
                  <a:rPr lang="nb-NO" sz="2000" i="1" dirty="0">
                    <a:latin typeface="Aptos" panose="020B0004020202020204" pitchFamily="34" charset="0"/>
                  </a:rPr>
                  <a:t>.</a:t>
                </a:r>
                <a:endParaRPr lang="nb-NO" sz="1800" i="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 bwMode="auto">
              <a:xfrm>
                <a:off x="1330781" y="24051824"/>
                <a:ext cx="1560381" cy="1560381"/>
              </a:xfrm>
              <a:prstGeom prst="ellipse">
                <a:avLst/>
              </a:prstGeom>
              <a:solidFill>
                <a:srgbClr val="353941"/>
              </a:solidFill>
              <a:ln w="120650" cap="flat" cmpd="sng" algn="ctr">
                <a:solidFill>
                  <a:srgbClr val="F8F5EE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59399" tIns="29699" rIns="59399" bIns="29699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3056028"/>
                <a:endParaRPr lang="nb-NO" sz="719">
                  <a:latin typeface="Arial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1694160" y="24358938"/>
                <a:ext cx="1676400" cy="1065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3898" b="1" dirty="0">
                    <a:solidFill>
                      <a:schemeClr val="bg1"/>
                    </a:solidFill>
                    <a:latin typeface="Aptos" panose="020B0004020202020204" pitchFamily="34" charset="0"/>
                  </a:rPr>
                  <a:t>1</a:t>
                </a: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7436260" y="15946936"/>
              <a:ext cx="6041649" cy="2119866"/>
              <a:chOff x="11311426" y="24051824"/>
              <a:chExt cx="9300642" cy="3263364"/>
            </a:xfrm>
          </p:grpSpPr>
          <p:sp>
            <p:nvSpPr>
              <p:cNvPr id="32" name="Rounded Rectangle 31"/>
              <p:cNvSpPr/>
              <p:nvPr/>
            </p:nvSpPr>
            <p:spPr bwMode="auto">
              <a:xfrm>
                <a:off x="11639195" y="24571988"/>
                <a:ext cx="8972873" cy="2743200"/>
              </a:xfrm>
              <a:prstGeom prst="roundRect">
                <a:avLst/>
              </a:prstGeom>
              <a:solidFill>
                <a:srgbClr val="E06A5E">
                  <a:alpha val="40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59399" tIns="29699" rIns="59399" bIns="29699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3056028"/>
                <a:endParaRPr lang="nb-NO" sz="719">
                  <a:latin typeface="Arial" charset="0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13199575" y="24919704"/>
                <a:ext cx="7145822" cy="15635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2000" i="1" dirty="0" err="1">
                    <a:latin typeface="Aptos" panose="020B0004020202020204" pitchFamily="34" charset="0"/>
                  </a:rPr>
                  <a:t>Cum</a:t>
                </a:r>
                <a:r>
                  <a:rPr lang="nb-NO" sz="2000" i="1" dirty="0">
                    <a:latin typeface="Aptos" panose="020B0004020202020204" pitchFamily="34" charset="0"/>
                  </a:rPr>
                  <a:t> sociis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natoque</a:t>
                </a:r>
                <a:r>
                  <a:rPr lang="nb-NO" sz="2000" i="1" dirty="0">
                    <a:latin typeface="Aptos" panose="020B0004020202020204" pitchFamily="34" charset="0"/>
                  </a:rPr>
                  <a:t> vel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penatibus</a:t>
                </a:r>
                <a:r>
                  <a:rPr lang="nb-NO" sz="2000" i="1" dirty="0">
                    <a:latin typeface="Aptos" panose="020B0004020202020204" pitchFamily="34" charset="0"/>
                  </a:rPr>
                  <a:t> et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magnis</a:t>
                </a:r>
                <a:r>
                  <a:rPr lang="nb-NO" sz="2000" i="1" dirty="0">
                    <a:latin typeface="Aptos" panose="020B0004020202020204" pitchFamily="34" charset="0"/>
                  </a:rPr>
                  <a:t> dis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parturient</a:t>
                </a:r>
                <a:r>
                  <a:rPr lang="nb-NO" sz="2000" i="1" dirty="0">
                    <a:latin typeface="Aptos" panose="020B0004020202020204" pitchFamily="34" charset="0"/>
                  </a:rPr>
                  <a:t>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montes</a:t>
                </a:r>
                <a:r>
                  <a:rPr lang="nb-NO" sz="2000" i="1" dirty="0">
                    <a:latin typeface="Aptos" panose="020B0004020202020204" pitchFamily="34" charset="0"/>
                  </a:rPr>
                  <a:t>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rutrum</a:t>
                </a:r>
                <a:r>
                  <a:rPr lang="nb-NO" sz="2000" i="1" dirty="0">
                    <a:latin typeface="Aptos" panose="020B0004020202020204" pitchFamily="34" charset="0"/>
                  </a:rPr>
                  <a:t> </a:t>
                </a:r>
                <a:r>
                  <a:rPr lang="nb-NO" sz="2000" i="1" dirty="0" err="1">
                    <a:latin typeface="Aptos" panose="020B0004020202020204" pitchFamily="34" charset="0"/>
                  </a:rPr>
                  <a:t>imperdiet</a:t>
                </a:r>
                <a:r>
                  <a:rPr lang="nb-NO" sz="2000" i="1" dirty="0">
                    <a:latin typeface="Aptos" panose="020B0004020202020204" pitchFamily="34" charset="0"/>
                  </a:rPr>
                  <a:t> vitae.</a:t>
                </a:r>
              </a:p>
            </p:txBody>
          </p:sp>
          <p:sp>
            <p:nvSpPr>
              <p:cNvPr id="38" name="Oval 37"/>
              <p:cNvSpPr/>
              <p:nvPr/>
            </p:nvSpPr>
            <p:spPr bwMode="auto">
              <a:xfrm>
                <a:off x="11311426" y="24051824"/>
                <a:ext cx="1560381" cy="1560381"/>
              </a:xfrm>
              <a:prstGeom prst="ellipse">
                <a:avLst/>
              </a:prstGeom>
              <a:solidFill>
                <a:srgbClr val="353941"/>
              </a:solidFill>
              <a:ln w="120650" cap="flat" cmpd="sng" algn="ctr">
                <a:solidFill>
                  <a:srgbClr val="F8F5EE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59399" tIns="29699" rIns="59399" bIns="29699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3056028"/>
                <a:endParaRPr lang="nb-NO" sz="719">
                  <a:latin typeface="Arial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11734801" y="24331866"/>
                <a:ext cx="1676400" cy="1065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3898" b="1" dirty="0">
                    <a:solidFill>
                      <a:schemeClr val="bg1"/>
                    </a:solidFill>
                    <a:latin typeface="Aptos" panose="020B0004020202020204" pitchFamily="34" charset="0"/>
                  </a:rPr>
                  <a:t>2</a:t>
                </a:r>
              </a:p>
            </p:txBody>
          </p:sp>
        </p:grpSp>
      </p:grpSp>
      <p:sp>
        <p:nvSpPr>
          <p:cNvPr id="42" name="Rectangle 41"/>
          <p:cNvSpPr/>
          <p:nvPr/>
        </p:nvSpPr>
        <p:spPr>
          <a:xfrm>
            <a:off x="16176920" y="14603784"/>
            <a:ext cx="5711301" cy="3631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339"/>
              </a:lnSpc>
            </a:pPr>
            <a:endParaRPr lang="nb-NO" sz="3118" dirty="0">
              <a:latin typeface="Titillium Web" panose="020B060402020202020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2339"/>
              </a:lnSpc>
            </a:pPr>
            <a:r>
              <a:rPr lang="nb-NO" sz="2078" b="1" dirty="0">
                <a:latin typeface="Aptos" panose="020B0004020202020204" pitchFamily="34" charset="0"/>
              </a:rPr>
              <a:t>AENEAN IMPERDIET. </a:t>
            </a:r>
            <a:r>
              <a:rPr lang="nb-NO" sz="2078" dirty="0" err="1">
                <a:latin typeface="Aptos" panose="020B0004020202020204" pitchFamily="34" charset="0"/>
              </a:rPr>
              <a:t>Etiam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ultricies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nisi</a:t>
            </a:r>
            <a:r>
              <a:rPr lang="nb-NO" sz="2078" dirty="0">
                <a:latin typeface="Aptos" panose="020B0004020202020204" pitchFamily="34" charset="0"/>
              </a:rPr>
              <a:t> vel </a:t>
            </a:r>
            <a:r>
              <a:rPr lang="nb-NO" sz="2078" dirty="0" err="1">
                <a:latin typeface="Aptos" panose="020B0004020202020204" pitchFamily="34" charset="0"/>
              </a:rPr>
              <a:t>augue</a:t>
            </a:r>
            <a:r>
              <a:rPr lang="nb-NO" sz="2078" dirty="0">
                <a:latin typeface="Aptos" panose="020B0004020202020204" pitchFamily="34" charset="0"/>
              </a:rPr>
              <a:t>. </a:t>
            </a:r>
            <a:r>
              <a:rPr lang="nb-NO" sz="2078" dirty="0" err="1">
                <a:latin typeface="Aptos" panose="020B0004020202020204" pitchFamily="34" charset="0"/>
              </a:rPr>
              <a:t>Curabitur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ullamcorper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ultricies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nisi</a:t>
            </a:r>
            <a:r>
              <a:rPr lang="nb-NO" sz="2078" dirty="0">
                <a:latin typeface="Aptos" panose="020B0004020202020204" pitchFamily="34" charset="0"/>
              </a:rPr>
              <a:t>. Nam eget </a:t>
            </a:r>
            <a:r>
              <a:rPr lang="nb-NO" sz="2078" dirty="0" err="1">
                <a:latin typeface="Aptos" panose="020B0004020202020204" pitchFamily="34" charset="0"/>
              </a:rPr>
              <a:t>dui</a:t>
            </a:r>
            <a:r>
              <a:rPr lang="nb-NO" sz="2078" dirty="0">
                <a:latin typeface="Aptos" panose="020B0004020202020204" pitchFamily="34" charset="0"/>
              </a:rPr>
              <a:t>. </a:t>
            </a:r>
            <a:r>
              <a:rPr lang="nb-NO" sz="2078" dirty="0" err="1">
                <a:latin typeface="Aptos" panose="020B0004020202020204" pitchFamily="34" charset="0"/>
              </a:rPr>
              <a:t>Etiam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rhoncus</a:t>
            </a:r>
            <a:r>
              <a:rPr lang="nb-NO" sz="2078" dirty="0">
                <a:latin typeface="Aptos" panose="020B0004020202020204" pitchFamily="34" charset="0"/>
              </a:rPr>
              <a:t>. </a:t>
            </a:r>
          </a:p>
          <a:p>
            <a:pPr>
              <a:lnSpc>
                <a:spcPts val="2339"/>
              </a:lnSpc>
            </a:pPr>
            <a:endParaRPr lang="nb-NO" sz="2078" dirty="0">
              <a:latin typeface="Aptos" panose="020B0004020202020204" pitchFamily="34" charset="0"/>
            </a:endParaRPr>
          </a:p>
          <a:p>
            <a:pPr>
              <a:lnSpc>
                <a:spcPts val="2339"/>
              </a:lnSpc>
            </a:pPr>
            <a:r>
              <a:rPr lang="nb-NO" sz="2078" b="1" dirty="0">
                <a:latin typeface="Aptos" panose="020B0004020202020204" pitchFamily="34" charset="0"/>
              </a:rPr>
              <a:t>MAECENAS TEMPUS</a:t>
            </a:r>
            <a:r>
              <a:rPr lang="nb-NO" sz="2078" dirty="0">
                <a:latin typeface="Aptos" panose="020B0004020202020204" pitchFamily="34" charset="0"/>
              </a:rPr>
              <a:t>, </a:t>
            </a:r>
            <a:r>
              <a:rPr lang="nb-NO" sz="2078" dirty="0" err="1">
                <a:latin typeface="Aptos" panose="020B0004020202020204" pitchFamily="34" charset="0"/>
              </a:rPr>
              <a:t>tellus</a:t>
            </a:r>
            <a:r>
              <a:rPr lang="nb-NO" sz="2078" dirty="0">
                <a:latin typeface="Aptos" panose="020B0004020202020204" pitchFamily="34" charset="0"/>
              </a:rPr>
              <a:t> eget </a:t>
            </a:r>
            <a:r>
              <a:rPr lang="nb-NO" sz="2078" dirty="0" err="1">
                <a:latin typeface="Aptos" panose="020B0004020202020204" pitchFamily="34" charset="0"/>
              </a:rPr>
              <a:t>condimentum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rhoncus</a:t>
            </a:r>
            <a:r>
              <a:rPr lang="nb-NO" sz="2078" dirty="0">
                <a:latin typeface="Aptos" panose="020B0004020202020204" pitchFamily="34" charset="0"/>
              </a:rPr>
              <a:t>, </a:t>
            </a:r>
            <a:r>
              <a:rPr lang="nb-NO" sz="2078" dirty="0" err="1">
                <a:latin typeface="Aptos" panose="020B0004020202020204" pitchFamily="34" charset="0"/>
              </a:rPr>
              <a:t>sem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quam</a:t>
            </a:r>
            <a:r>
              <a:rPr lang="nb-NO" sz="2078" dirty="0">
                <a:latin typeface="Aptos" panose="020B0004020202020204" pitchFamily="34" charset="0"/>
              </a:rPr>
              <a:t> semper libero, </a:t>
            </a:r>
            <a:r>
              <a:rPr lang="nb-NO" sz="2078" dirty="0" err="1">
                <a:latin typeface="Aptos" panose="020B0004020202020204" pitchFamily="34" charset="0"/>
              </a:rPr>
              <a:t>sit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amet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adipiscing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sem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neque</a:t>
            </a:r>
            <a:r>
              <a:rPr lang="nb-NO" sz="2078" dirty="0">
                <a:latin typeface="Aptos" panose="020B0004020202020204" pitchFamily="34" charset="0"/>
              </a:rPr>
              <a:t> sed </a:t>
            </a:r>
            <a:r>
              <a:rPr lang="nb-NO" sz="2078" dirty="0" err="1">
                <a:latin typeface="Aptos" panose="020B0004020202020204" pitchFamily="34" charset="0"/>
              </a:rPr>
              <a:t>ipsum</a:t>
            </a:r>
            <a:r>
              <a:rPr lang="nb-NO" sz="2078" dirty="0">
                <a:latin typeface="Aptos" panose="020B0004020202020204" pitchFamily="34" charset="0"/>
              </a:rPr>
              <a:t>. </a:t>
            </a:r>
          </a:p>
          <a:p>
            <a:pPr>
              <a:lnSpc>
                <a:spcPts val="2339"/>
              </a:lnSpc>
            </a:pPr>
            <a:endParaRPr lang="nb-NO" sz="2078" b="1" dirty="0">
              <a:latin typeface="Aptos" panose="020B0004020202020204" pitchFamily="34" charset="0"/>
            </a:endParaRPr>
          </a:p>
          <a:p>
            <a:pPr>
              <a:lnSpc>
                <a:spcPts val="2339"/>
              </a:lnSpc>
            </a:pPr>
            <a:r>
              <a:rPr lang="nb-NO" sz="2078" b="1" dirty="0">
                <a:latin typeface="Aptos" panose="020B0004020202020204" pitchFamily="34" charset="0"/>
              </a:rPr>
              <a:t>NAM QUAM NUNC</a:t>
            </a:r>
            <a:r>
              <a:rPr lang="nb-NO" sz="2078" dirty="0">
                <a:latin typeface="Aptos" panose="020B0004020202020204" pitchFamily="34" charset="0"/>
              </a:rPr>
              <a:t>, </a:t>
            </a:r>
            <a:r>
              <a:rPr lang="nb-NO" sz="2078" dirty="0" err="1">
                <a:latin typeface="Aptos" panose="020B0004020202020204" pitchFamily="34" charset="0"/>
              </a:rPr>
              <a:t>blandit</a:t>
            </a:r>
            <a:r>
              <a:rPr lang="nb-NO" sz="2078" dirty="0">
                <a:latin typeface="Aptos" panose="020B0004020202020204" pitchFamily="34" charset="0"/>
              </a:rPr>
              <a:t> vel, </a:t>
            </a:r>
            <a:r>
              <a:rPr lang="nb-NO" sz="2078" dirty="0" err="1">
                <a:latin typeface="Aptos" panose="020B0004020202020204" pitchFamily="34" charset="0"/>
              </a:rPr>
              <a:t>luctus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pulvinar</a:t>
            </a:r>
            <a:r>
              <a:rPr lang="nb-NO" sz="2078" dirty="0">
                <a:latin typeface="Aptos" panose="020B0004020202020204" pitchFamily="34" charset="0"/>
              </a:rPr>
              <a:t>, </a:t>
            </a:r>
            <a:r>
              <a:rPr lang="nb-NO" sz="2078" dirty="0" err="1">
                <a:latin typeface="Aptos" panose="020B0004020202020204" pitchFamily="34" charset="0"/>
              </a:rPr>
              <a:t>hendrerit</a:t>
            </a:r>
            <a:r>
              <a:rPr lang="nb-NO" sz="2078" dirty="0">
                <a:latin typeface="Aptos" panose="020B0004020202020204" pitchFamily="34" charset="0"/>
              </a:rPr>
              <a:t> id, </a:t>
            </a:r>
            <a:r>
              <a:rPr lang="nb-NO" sz="2078" dirty="0" err="1">
                <a:latin typeface="Aptos" panose="020B0004020202020204" pitchFamily="34" charset="0"/>
              </a:rPr>
              <a:t>lorem</a:t>
            </a:r>
            <a:r>
              <a:rPr lang="nb-NO" sz="2078" dirty="0">
                <a:latin typeface="Aptos" panose="020B0004020202020204" pitchFamily="34" charset="0"/>
              </a:rPr>
              <a:t>. Maecenas </a:t>
            </a:r>
            <a:r>
              <a:rPr lang="nb-NO" sz="2078" dirty="0" err="1">
                <a:latin typeface="Aptos" panose="020B0004020202020204" pitchFamily="34" charset="0"/>
              </a:rPr>
              <a:t>nec</a:t>
            </a:r>
            <a:r>
              <a:rPr lang="nb-NO" sz="2078" dirty="0">
                <a:latin typeface="Aptos" panose="020B0004020202020204" pitchFamily="34" charset="0"/>
              </a:rPr>
              <a:t> </a:t>
            </a:r>
            <a:r>
              <a:rPr lang="nb-NO" sz="2078" dirty="0" err="1">
                <a:latin typeface="Aptos" panose="020B0004020202020204" pitchFamily="34" charset="0"/>
              </a:rPr>
              <a:t>odio</a:t>
            </a:r>
            <a:r>
              <a:rPr lang="nb-NO" sz="2078" dirty="0">
                <a:latin typeface="Aptos" panose="020B0004020202020204" pitchFamily="34" charset="0"/>
              </a:rPr>
              <a:t> et ante </a:t>
            </a:r>
            <a:r>
              <a:rPr lang="nb-NO" sz="2078" dirty="0" err="1">
                <a:latin typeface="Aptos" panose="020B0004020202020204" pitchFamily="34" charset="0"/>
              </a:rPr>
              <a:t>tincidunt</a:t>
            </a:r>
            <a:r>
              <a:rPr lang="nb-NO" sz="2078" dirty="0">
                <a:latin typeface="Aptos" panose="020B0004020202020204" pitchFamily="34" charset="0"/>
              </a:rPr>
              <a:t> tempus. </a:t>
            </a:r>
            <a:r>
              <a:rPr lang="nb-NO" sz="2078" dirty="0" err="1">
                <a:latin typeface="Aptos" panose="020B0004020202020204" pitchFamily="34" charset="0"/>
              </a:rPr>
              <a:t>Donec</a:t>
            </a:r>
            <a:r>
              <a:rPr lang="nb-NO" sz="2078" dirty="0">
                <a:latin typeface="Aptos" panose="020B0004020202020204" pitchFamily="34" charset="0"/>
              </a:rPr>
              <a:t> vitae </a:t>
            </a:r>
            <a:r>
              <a:rPr lang="nb-NO" sz="2078" dirty="0" err="1">
                <a:latin typeface="Aptos" panose="020B0004020202020204" pitchFamily="34" charset="0"/>
              </a:rPr>
              <a:t>sapien</a:t>
            </a:r>
            <a:r>
              <a:rPr lang="nb-NO" sz="2078" dirty="0">
                <a:latin typeface="Aptos" panose="020B0004020202020204" pitchFamily="34" charset="0"/>
              </a:rPr>
              <a:t> ut.</a:t>
            </a:r>
            <a:endParaRPr lang="en-US" sz="261" dirty="0">
              <a:latin typeface="Aptos" panose="020B00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3979" y="11217192"/>
            <a:ext cx="5654792" cy="228092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3936" y="14950280"/>
            <a:ext cx="5424835" cy="3095022"/>
          </a:xfrm>
          <a:prstGeom prst="rect">
            <a:avLst/>
          </a:prstGeom>
        </p:spPr>
      </p:pic>
      <p:sp>
        <p:nvSpPr>
          <p:cNvPr id="43" name="Rectangle 42"/>
          <p:cNvSpPr/>
          <p:nvPr/>
        </p:nvSpPr>
        <p:spPr>
          <a:xfrm>
            <a:off x="22433199" y="14086211"/>
            <a:ext cx="5405967" cy="4918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298" b="1" dirty="0">
                <a:latin typeface="Aptos" panose="020B0004020202020204" pitchFamily="34" charset="0"/>
              </a:rPr>
              <a:t>Fig 2</a:t>
            </a:r>
            <a:r>
              <a:rPr lang="nb-NO" sz="1298" dirty="0">
                <a:latin typeface="Aptos" panose="020B0004020202020204" pitchFamily="34" charset="0"/>
              </a:rPr>
              <a:t>. </a:t>
            </a:r>
            <a:r>
              <a:rPr lang="nb-NO" sz="1298" dirty="0" err="1">
                <a:latin typeface="Aptos" panose="020B0004020202020204" pitchFamily="34" charset="0"/>
              </a:rPr>
              <a:t>Phasellus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viverra</a:t>
            </a:r>
            <a:r>
              <a:rPr lang="nb-NO" sz="1298" dirty="0">
                <a:latin typeface="Aptos" panose="020B0004020202020204" pitchFamily="34" charset="0"/>
              </a:rPr>
              <a:t> nulla ut </a:t>
            </a:r>
            <a:r>
              <a:rPr lang="nb-NO" sz="1298" dirty="0" err="1">
                <a:latin typeface="Aptos" panose="020B0004020202020204" pitchFamily="34" charset="0"/>
              </a:rPr>
              <a:t>metus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varius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laoreet</a:t>
            </a:r>
            <a:r>
              <a:rPr lang="nb-NO" sz="1298" dirty="0">
                <a:latin typeface="Aptos" panose="020B0004020202020204" pitchFamily="34" charset="0"/>
              </a:rPr>
              <a:t>.  </a:t>
            </a:r>
            <a:r>
              <a:rPr lang="nb-NO" sz="1298" dirty="0" err="1">
                <a:latin typeface="Aptos" panose="020B0004020202020204" pitchFamily="34" charset="0"/>
              </a:rPr>
              <a:t>Donec</a:t>
            </a:r>
            <a:r>
              <a:rPr lang="nb-NO" sz="1298" dirty="0">
                <a:latin typeface="Aptos" panose="020B0004020202020204" pitchFamily="34" charset="0"/>
              </a:rPr>
              <a:t> vitae </a:t>
            </a:r>
            <a:r>
              <a:rPr lang="nb-NO" sz="1298" dirty="0" err="1">
                <a:latin typeface="Aptos" panose="020B0004020202020204" pitchFamily="34" charset="0"/>
              </a:rPr>
              <a:t>sapien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br>
              <a:rPr lang="nb-NO" sz="1298" dirty="0">
                <a:latin typeface="Aptos" panose="020B0004020202020204" pitchFamily="34" charset="0"/>
              </a:rPr>
            </a:br>
            <a:r>
              <a:rPr lang="nb-NO" sz="1298" dirty="0">
                <a:latin typeface="Aptos" panose="020B0004020202020204" pitchFamily="34" charset="0"/>
              </a:rPr>
              <a:t>ut </a:t>
            </a:r>
            <a:r>
              <a:rPr lang="nb-NO" sz="1298" dirty="0" err="1">
                <a:latin typeface="Aptos" panose="020B0004020202020204" pitchFamily="34" charset="0"/>
              </a:rPr>
              <a:t>liberao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venatis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baucibus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nullam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quit</a:t>
            </a:r>
            <a:r>
              <a:rPr lang="nb-NO" sz="1298" dirty="0">
                <a:latin typeface="Aptos" panose="020B0004020202020204" pitchFamily="34" charset="0"/>
              </a:rPr>
              <a:t> ante 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6593090" y="17518069"/>
            <a:ext cx="2286000" cy="491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b-NO" sz="1298" b="1" dirty="0">
                <a:latin typeface="Aptos" panose="020B0004020202020204" pitchFamily="34" charset="0"/>
              </a:rPr>
              <a:t>Fig 3. </a:t>
            </a:r>
            <a:r>
              <a:rPr lang="nb-NO" sz="1298" dirty="0" err="1">
                <a:latin typeface="Aptos" panose="020B0004020202020204" pitchFamily="34" charset="0"/>
              </a:rPr>
              <a:t>Phasellus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viverra</a:t>
            </a:r>
            <a:r>
              <a:rPr lang="nb-NO" sz="1298" dirty="0">
                <a:latin typeface="Aptos" panose="020B0004020202020204" pitchFamily="34" charset="0"/>
              </a:rPr>
              <a:t> nulla ut </a:t>
            </a:r>
            <a:r>
              <a:rPr lang="nb-NO" sz="1298" dirty="0" err="1">
                <a:latin typeface="Aptos" panose="020B0004020202020204" pitchFamily="34" charset="0"/>
              </a:rPr>
              <a:t>metus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varius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laoreet</a:t>
            </a:r>
            <a:r>
              <a:rPr lang="nb-NO" sz="1298" dirty="0">
                <a:latin typeface="Aptos" panose="020B0004020202020204" pitchFamily="34" charset="0"/>
              </a:rPr>
              <a:t>. 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6176850" y="14086211"/>
            <a:ext cx="5311390" cy="4918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298" b="1" dirty="0">
                <a:latin typeface="Aptos" panose="020B0004020202020204" pitchFamily="34" charset="0"/>
              </a:rPr>
              <a:t>Fig 1. </a:t>
            </a:r>
            <a:r>
              <a:rPr lang="nb-NO" sz="1298" dirty="0" err="1">
                <a:latin typeface="Aptos" panose="020B0004020202020204" pitchFamily="34" charset="0"/>
              </a:rPr>
              <a:t>Phasellus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viverra</a:t>
            </a:r>
            <a:r>
              <a:rPr lang="nb-NO" sz="1298" dirty="0">
                <a:latin typeface="Aptos" panose="020B0004020202020204" pitchFamily="34" charset="0"/>
              </a:rPr>
              <a:t> nulla ut </a:t>
            </a:r>
            <a:r>
              <a:rPr lang="nb-NO" sz="1298" dirty="0" err="1">
                <a:latin typeface="Aptos" panose="020B0004020202020204" pitchFamily="34" charset="0"/>
              </a:rPr>
              <a:t>metus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varius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laoreetvitae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r>
              <a:rPr lang="nb-NO" sz="1298" dirty="0" err="1">
                <a:latin typeface="Aptos" panose="020B0004020202020204" pitchFamily="34" charset="0"/>
              </a:rPr>
              <a:t>sapien</a:t>
            </a:r>
            <a:r>
              <a:rPr lang="nb-NO" sz="1298" dirty="0">
                <a:latin typeface="Aptos" panose="020B0004020202020204" pitchFamily="34" charset="0"/>
              </a:rPr>
              <a:t> ut </a:t>
            </a:r>
            <a:r>
              <a:rPr lang="nb-NO" sz="1298" dirty="0" err="1">
                <a:latin typeface="Aptos" panose="020B0004020202020204" pitchFamily="34" charset="0"/>
              </a:rPr>
              <a:t>sem</a:t>
            </a:r>
            <a:r>
              <a:rPr lang="nb-NO" sz="1298" dirty="0">
                <a:latin typeface="Aptos" panose="020B0004020202020204" pitchFamily="34" charset="0"/>
              </a:rPr>
              <a:t> </a:t>
            </a:r>
            <a:br>
              <a:rPr lang="nb-NO" sz="1298" dirty="0">
                <a:latin typeface="Aptos" panose="020B0004020202020204" pitchFamily="34" charset="0"/>
              </a:rPr>
            </a:br>
            <a:r>
              <a:rPr lang="nb-NO" sz="1298" dirty="0">
                <a:latin typeface="Aptos" panose="020B0004020202020204" pitchFamily="34" charset="0"/>
              </a:rPr>
              <a:t>tempus vel.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FF5A1A8-8944-7FFF-ED55-067375DD9422}"/>
              </a:ext>
            </a:extLst>
          </p:cNvPr>
          <p:cNvGrpSpPr/>
          <p:nvPr/>
        </p:nvGrpSpPr>
        <p:grpSpPr>
          <a:xfrm>
            <a:off x="508001" y="504820"/>
            <a:ext cx="14434538" cy="8815392"/>
            <a:chOff x="20984573" y="723680"/>
            <a:chExt cx="22220828" cy="13570599"/>
          </a:xfrm>
        </p:grpSpPr>
        <p:sp>
          <p:nvSpPr>
            <p:cNvPr id="36" name="Rectangle 13"/>
            <p:cNvSpPr txBox="1">
              <a:spLocks noChangeArrowheads="1"/>
            </p:cNvSpPr>
            <p:nvPr/>
          </p:nvSpPr>
          <p:spPr bwMode="auto">
            <a:xfrm>
              <a:off x="20984573" y="723680"/>
              <a:ext cx="22220828" cy="13570599"/>
            </a:xfrm>
            <a:prstGeom prst="rect">
              <a:avLst/>
            </a:prstGeom>
            <a:solidFill>
              <a:srgbClr val="E06A5E"/>
            </a:solidFill>
            <a:ln w="60325" cap="flat">
              <a:noFill/>
              <a:miter lim="800000"/>
            </a:ln>
          </p:spPr>
          <p:txBody>
            <a:bodyPr vert="horz" wrap="square" lIns="244380" tIns="122190" rIns="244380" bIns="122190" anchor="ctr" anchorCtr="0" compatLnSpc="1">
              <a:prstTxWarp prst="textNoShape">
                <a:avLst/>
              </a:prstTxWarp>
            </a:bodyPr>
            <a:lstStyle>
              <a:defPPr>
                <a:defRPr kern="1200" smtId="4294967295"/>
              </a:defPPr>
              <a:lvl1pPr algn="ctr" defTabSz="3762375" rtl="0" eaLnBrk="0" fontAlgn="base" hangingPunct="0">
                <a:spcBef>
                  <a:spcPct val="0"/>
                </a:spcBef>
                <a:spcAft>
                  <a:spcPct val="0"/>
                </a:spcAft>
                <a:defRPr sz="18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algn="ctr" defTabSz="3762375" rtl="0" eaLnBrk="0" fontAlgn="base" hangingPunct="0">
                <a:spcBef>
                  <a:spcPct val="0"/>
                </a:spcBef>
                <a:spcAft>
                  <a:spcPct val="0"/>
                </a:spcAft>
                <a:defRPr sz="18200">
                  <a:solidFill>
                    <a:schemeClr val="tx2"/>
                  </a:solidFill>
                  <a:latin typeface="Arial"/>
                </a:defRPr>
              </a:lvl2pPr>
              <a:lvl3pPr algn="ctr" defTabSz="3762375" rtl="0" eaLnBrk="0" fontAlgn="base" hangingPunct="0">
                <a:spcBef>
                  <a:spcPct val="0"/>
                </a:spcBef>
                <a:spcAft>
                  <a:spcPct val="0"/>
                </a:spcAft>
                <a:defRPr sz="18200">
                  <a:solidFill>
                    <a:schemeClr val="tx2"/>
                  </a:solidFill>
                  <a:latin typeface="Arial"/>
                </a:defRPr>
              </a:lvl3pPr>
              <a:lvl4pPr algn="ctr" defTabSz="3762375" rtl="0" eaLnBrk="0" fontAlgn="base" hangingPunct="0">
                <a:spcBef>
                  <a:spcPct val="0"/>
                </a:spcBef>
                <a:spcAft>
                  <a:spcPct val="0"/>
                </a:spcAft>
                <a:defRPr sz="18200">
                  <a:solidFill>
                    <a:schemeClr val="tx2"/>
                  </a:solidFill>
                  <a:latin typeface="Arial"/>
                </a:defRPr>
              </a:lvl4pPr>
              <a:lvl5pPr algn="ctr" defTabSz="3762375" rtl="0" eaLnBrk="0" fontAlgn="base" hangingPunct="0">
                <a:spcBef>
                  <a:spcPct val="0"/>
                </a:spcBef>
                <a:spcAft>
                  <a:spcPct val="0"/>
                </a:spcAft>
                <a:defRPr sz="18200">
                  <a:solidFill>
                    <a:schemeClr val="tx2"/>
                  </a:solidFill>
                  <a:latin typeface="Arial"/>
                </a:defRPr>
              </a:lvl5pPr>
              <a:lvl6pPr marL="457200" algn="ctr" defTabSz="3762375" rtl="0" fontAlgn="base">
                <a:spcBef>
                  <a:spcPct val="0"/>
                </a:spcBef>
                <a:spcAft>
                  <a:spcPct val="0"/>
                </a:spcAft>
                <a:defRPr sz="18200">
                  <a:solidFill>
                    <a:schemeClr val="tx2"/>
                  </a:solidFill>
                  <a:latin typeface="Arial"/>
                </a:defRPr>
              </a:lvl6pPr>
              <a:lvl7pPr marL="914400" algn="ctr" defTabSz="3762375" rtl="0" fontAlgn="base">
                <a:spcBef>
                  <a:spcPct val="0"/>
                </a:spcBef>
                <a:spcAft>
                  <a:spcPct val="0"/>
                </a:spcAft>
                <a:defRPr sz="18200">
                  <a:solidFill>
                    <a:schemeClr val="tx2"/>
                  </a:solidFill>
                  <a:latin typeface="Arial"/>
                </a:defRPr>
              </a:lvl7pPr>
              <a:lvl8pPr marL="1371600" algn="ctr" defTabSz="3762375" rtl="0" fontAlgn="base">
                <a:spcBef>
                  <a:spcPct val="0"/>
                </a:spcBef>
                <a:spcAft>
                  <a:spcPct val="0"/>
                </a:spcAft>
                <a:defRPr sz="18200">
                  <a:solidFill>
                    <a:schemeClr val="tx2"/>
                  </a:solidFill>
                  <a:latin typeface="Arial"/>
                </a:defRPr>
              </a:lvl8pPr>
              <a:lvl9pPr marL="1828800" algn="ctr" defTabSz="3762375" rtl="0" fontAlgn="base">
                <a:spcBef>
                  <a:spcPct val="0"/>
                </a:spcBef>
                <a:spcAft>
                  <a:spcPct val="0"/>
                </a:spcAft>
                <a:defRPr sz="18200">
                  <a:solidFill>
                    <a:schemeClr val="tx2"/>
                  </a:solidFill>
                  <a:latin typeface="Arial"/>
                </a:defRPr>
              </a:lvl9pPr>
            </a:lstStyle>
            <a:p>
              <a:pPr eaLnBrk="1" hangingPunct="1"/>
              <a:endParaRPr lang="en-US" sz="3118" i="1" dirty="0">
                <a:solidFill>
                  <a:schemeClr val="bg1"/>
                </a:solidFill>
                <a:latin typeface="Lucida Grande" pitchFamily="2" charset="0"/>
              </a:endParaRPr>
            </a:p>
          </p:txBody>
        </p:sp>
        <p:sp>
          <p:nvSpPr>
            <p:cNvPr id="33" name="Title 11">
              <a:extLst>
                <a:ext uri="{FF2B5EF4-FFF2-40B4-BE49-F238E27FC236}">
                  <a16:creationId xmlns:a16="http://schemas.microsoft.com/office/drawing/2014/main" id="{B9B45461-D198-453D-923C-6C7A6C10DAEA}"/>
                </a:ext>
              </a:extLst>
            </p:cNvPr>
            <p:cNvSpPr txBox="1">
              <a:spLocks/>
            </p:cNvSpPr>
            <p:nvPr/>
          </p:nvSpPr>
          <p:spPr>
            <a:xfrm>
              <a:off x="22039082" y="1444066"/>
              <a:ext cx="20404316" cy="2746935"/>
            </a:xfrm>
            <a:prstGeom prst="rect">
              <a:avLst/>
            </a:prstGeom>
          </p:spPr>
          <p:txBody>
            <a:bodyPr lIns="83159" tIns="41579" rIns="83159" bIns="41579"/>
            <a:lstStyle>
              <a:defPPr>
                <a:defRPr lang="en-US"/>
              </a:defPPr>
              <a:lvl1pPr marL="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194039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38807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58212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877616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0970199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164238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535827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755231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dirty="0">
                  <a:solidFill>
                    <a:schemeClr val="bg1"/>
                  </a:solidFill>
                  <a:latin typeface="Aptos" panose="020B0004020202020204" pitchFamily="34" charset="0"/>
                  <a:cs typeface="Rubik" panose="00000500000000000000" pitchFamily="2" charset="-79"/>
                </a:rPr>
                <a:t>When a preschooler has </a:t>
              </a:r>
              <a:r>
                <a:rPr lang="en-US" sz="7200" b="1" dirty="0">
                  <a:solidFill>
                    <a:schemeClr val="bg1"/>
                  </a:solidFill>
                  <a:latin typeface="Aptos" panose="020B0004020202020204" pitchFamily="34" charset="0"/>
                  <a:cs typeface="Rubik" panose="00000500000000000000" pitchFamily="2" charset="-79"/>
                </a:rPr>
                <a:t>positive social interactions</a:t>
              </a:r>
              <a:r>
                <a:rPr lang="en-US" sz="7200" dirty="0">
                  <a:solidFill>
                    <a:schemeClr val="bg1"/>
                  </a:solidFill>
                  <a:latin typeface="Aptos" panose="020B0004020202020204" pitchFamily="34" charset="0"/>
                  <a:cs typeface="Rubik" panose="00000500000000000000" pitchFamily="2" charset="-79"/>
                </a:rPr>
                <a:t> with peers at lunch, they are </a:t>
              </a:r>
              <a:r>
                <a:rPr lang="en-US" sz="7200" b="1" dirty="0">
                  <a:solidFill>
                    <a:schemeClr val="bg1"/>
                  </a:solidFill>
                  <a:latin typeface="Aptos" panose="020B0004020202020204" pitchFamily="34" charset="0"/>
                  <a:cs typeface="Rubik" panose="00000500000000000000" pitchFamily="2" charset="-79"/>
                </a:rPr>
                <a:t>more likely to try </a:t>
              </a:r>
              <a:r>
                <a:rPr lang="en-US" sz="7200" dirty="0">
                  <a:solidFill>
                    <a:schemeClr val="bg1"/>
                  </a:solidFill>
                  <a:latin typeface="Aptos" panose="020B0004020202020204" pitchFamily="34" charset="0"/>
                  <a:cs typeface="Rubik" panose="00000500000000000000" pitchFamily="2" charset="-79"/>
                </a:rPr>
                <a:t>healthy foods.</a:t>
              </a:r>
              <a:endParaRPr lang="en-US" sz="8000" dirty="0">
                <a:solidFill>
                  <a:schemeClr val="bg1"/>
                </a:solidFill>
                <a:latin typeface="Aptos" panose="020B0004020202020204" pitchFamily="34" charset="0"/>
                <a:cs typeface="Rubik" panose="00000500000000000000" pitchFamily="2" charset="-79"/>
              </a:endParaRPr>
            </a:p>
          </p:txBody>
        </p:sp>
        <p:sp>
          <p:nvSpPr>
            <p:cNvPr id="22" name="Text Placeholder 5">
              <a:extLst>
                <a:ext uri="{FF2B5EF4-FFF2-40B4-BE49-F238E27FC236}">
                  <a16:creationId xmlns:a16="http://schemas.microsoft.com/office/drawing/2014/main" id="{B4C6D0F6-AC3E-4096-855B-F29BB829E6D5}"/>
                </a:ext>
              </a:extLst>
            </p:cNvPr>
            <p:cNvSpPr txBox="1"/>
            <p:nvPr/>
          </p:nvSpPr>
          <p:spPr>
            <a:xfrm>
              <a:off x="28872741" y="12844918"/>
              <a:ext cx="6095441" cy="110829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kern="1200" smtId="4294967295"/>
              </a:defPPr>
              <a:lvl1pPr marL="0" marR="0" indent="0" algn="l" defTabSz="3761086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 sz="6000" kern="1200" baseline="0">
                  <a:solidFill>
                    <a:schemeClr val="tx2"/>
                  </a:solidFill>
                  <a:latin typeface="Franklin Gothic Heavy" pitchFamily="34" charset="0"/>
                  <a:ea typeface="+mn-ea"/>
                  <a:cs typeface="+mn-cs"/>
                </a:defRPr>
              </a:lvl1pPr>
              <a:lvl2pPr marL="1880543" indent="0" algn="l" defTabSz="3761086" rtl="0" eaLnBrk="1" latinLnBrk="0" hangingPunct="1">
                <a:spcBef>
                  <a:spcPct val="20000"/>
                </a:spcBef>
                <a:buFontTx/>
                <a:buNone/>
                <a:defRPr sz="1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761086" indent="0" algn="l" defTabSz="3761086" rtl="0" eaLnBrk="1" latinLnBrk="0" hangingPunct="1">
                <a:spcBef>
                  <a:spcPct val="20000"/>
                </a:spcBef>
                <a:buFontTx/>
                <a:buNone/>
                <a:defRPr sz="9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641629" indent="0" algn="l" defTabSz="3761086" rtl="0" eaLnBrk="1" latinLnBrk="0" hangingPunct="1">
                <a:spcBef>
                  <a:spcPct val="20000"/>
                </a:spcBef>
                <a:buFontTx/>
                <a:buNone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522172" indent="0" algn="l" defTabSz="3761086" rtl="0" eaLnBrk="1" latinLnBrk="0" hangingPunct="1">
                <a:spcBef>
                  <a:spcPct val="20000"/>
                </a:spcBef>
                <a:buFontTx/>
                <a:buNone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0342988" indent="-940272" algn="l" defTabSz="376108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2223531" indent="-940272" algn="l" defTabSz="376108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4104074" indent="-940272" algn="l" defTabSz="376108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5984617" indent="-940272" algn="l" defTabSz="376108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en-US" sz="2339" dirty="0">
                  <a:solidFill>
                    <a:schemeClr val="bg1"/>
                  </a:solidFill>
                  <a:latin typeface="Aptos" panose="020B0004020202020204" pitchFamily="34" charset="0"/>
                  <a:cs typeface="Arial" panose="020B0604020202020204" pitchFamily="34" charset="0"/>
                </a:rPr>
                <a:t>Take a photo to </a:t>
              </a:r>
              <a:br>
                <a:rPr lang="en-US" sz="2339" dirty="0">
                  <a:solidFill>
                    <a:schemeClr val="bg1"/>
                  </a:solidFill>
                  <a:latin typeface="Aptos" panose="020B0004020202020204" pitchFamily="34" charset="0"/>
                  <a:cs typeface="Arial" panose="020B0604020202020204" pitchFamily="34" charset="0"/>
                </a:rPr>
              </a:br>
              <a:r>
                <a:rPr lang="en-US" sz="2339" b="1" dirty="0">
                  <a:solidFill>
                    <a:schemeClr val="bg1"/>
                  </a:solidFill>
                  <a:latin typeface="Aptos" panose="020B0004020202020204" pitchFamily="34" charset="0"/>
                  <a:cs typeface="Arial" panose="020B0604020202020204" pitchFamily="34" charset="0"/>
                </a:rPr>
                <a:t>download the full Paper</a:t>
              </a:r>
            </a:p>
          </p:txBody>
        </p:sp>
        <p:sp>
          <p:nvSpPr>
            <p:cNvPr id="6" name="Bent Arrow 5"/>
            <p:cNvSpPr/>
            <p:nvPr/>
          </p:nvSpPr>
          <p:spPr bwMode="auto">
            <a:xfrm>
              <a:off x="35737800" y="12267566"/>
              <a:ext cx="2362200" cy="1293072"/>
            </a:xfrm>
            <a:prstGeom prst="bentArrow">
              <a:avLst>
                <a:gd name="adj1" fmla="val 14687"/>
                <a:gd name="adj2" fmla="val 19844"/>
                <a:gd name="adj3" fmla="val 25000"/>
                <a:gd name="adj4" fmla="val 82343"/>
              </a:avLst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59399" tIns="29699" rIns="59399" bIns="29699" numCol="1" rtlCol="0" anchor="t" anchorCtr="0" compatLnSpc="1">
              <a:prstTxWarp prst="textNoShape">
                <a:avLst/>
              </a:prstTxWarp>
            </a:bodyPr>
            <a:lstStyle/>
            <a:p>
              <a:pPr defTabSz="3056028"/>
              <a:endParaRPr lang="nb-NO" sz="719">
                <a:latin typeface="Arial" charset="0"/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aintStrok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46085" y="11201400"/>
              <a:ext cx="1651206" cy="2661786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25959" y="10050959"/>
              <a:ext cx="3817441" cy="3817441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9596" y="11072812"/>
            <a:ext cx="4981677" cy="2800626"/>
          </a:xfrm>
          <a:prstGeom prst="rect">
            <a:avLst/>
          </a:prstGeom>
        </p:spPr>
      </p:pic>
      <p:pic>
        <p:nvPicPr>
          <p:cNvPr id="16" name="Picture 15" descr="A logo on a black background&#10;&#10;Description automatically generated">
            <a:extLst>
              <a:ext uri="{FF2B5EF4-FFF2-40B4-BE49-F238E27FC236}">
                <a16:creationId xmlns:a16="http://schemas.microsoft.com/office/drawing/2014/main" id="{6F1DDCB1-D771-984F-57DC-FC96CD220A1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78"/>
          <a:stretch/>
        </p:blipFill>
        <p:spPr>
          <a:xfrm>
            <a:off x="20547806" y="19023017"/>
            <a:ext cx="10238420" cy="39407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C26221-5C45-9670-D630-BD6F5740F81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125" b="100000" l="605" r="92241">
                        <a14:foregroundMark x1="20222" y1="74093" x2="15149" y2="56804"/>
                        <a14:foregroundMark x1="18609" y1="64063" x2="15855" y2="57813"/>
                        <a14:backgroundMark x1="19550" y1="71673" x2="17467" y2="595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899" y="12128582"/>
            <a:ext cx="9756322" cy="65042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F3FA25A-F83B-B53E-CFDD-245C0E3D4F45}"/>
              </a:ext>
            </a:extLst>
          </p:cNvPr>
          <p:cNvSpPr txBox="1"/>
          <p:nvPr/>
        </p:nvSpPr>
        <p:spPr>
          <a:xfrm>
            <a:off x="15818992" y="864512"/>
            <a:ext cx="14787214" cy="692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055266">
              <a:defRPr/>
            </a:pPr>
            <a:r>
              <a:rPr lang="en-US" sz="3898" b="1" dirty="0">
                <a:solidFill>
                  <a:srgbClr val="395563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INTRODUCTION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3CE8D8-9C00-3E5D-3A95-B8CB0172AE9C}"/>
              </a:ext>
            </a:extLst>
          </p:cNvPr>
          <p:cNvSpPr txBox="1"/>
          <p:nvPr/>
        </p:nvSpPr>
        <p:spPr>
          <a:xfrm>
            <a:off x="1118950" y="10082212"/>
            <a:ext cx="14787214" cy="692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055266">
              <a:defRPr/>
            </a:pPr>
            <a:r>
              <a:rPr lang="en-US" sz="3898" b="1" dirty="0">
                <a:solidFill>
                  <a:srgbClr val="395563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METHODOLOGY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157B207-6239-8E76-D0D7-18DA49CCAEDD}"/>
              </a:ext>
            </a:extLst>
          </p:cNvPr>
          <p:cNvSpPr txBox="1"/>
          <p:nvPr/>
        </p:nvSpPr>
        <p:spPr>
          <a:xfrm>
            <a:off x="15818992" y="10082212"/>
            <a:ext cx="14787214" cy="692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055266">
              <a:defRPr/>
            </a:pPr>
            <a:r>
              <a:rPr lang="en-US" sz="3898" b="1" dirty="0">
                <a:solidFill>
                  <a:srgbClr val="395563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RESULTS &amp; CONCLUSION</a:t>
            </a:r>
          </a:p>
        </p:txBody>
      </p:sp>
    </p:spTree>
    <p:extLst>
      <p:ext uri="{BB962C8B-B14F-4D97-AF65-F5344CB8AC3E}">
        <p14:creationId xmlns:p14="http://schemas.microsoft.com/office/powerpoint/2010/main" val="2228245687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5.10.08"/>
  <p:tag name="AS_TITLE" val="Aspose.Slides for .NET 4.0"/>
  <p:tag name="AS_VERSION" val="15.8.1.0"/>
</p:tagLst>
</file>

<file path=ppt/theme/theme1.xml><?xml version="1.0" encoding="utf-8"?>
<a:theme xmlns:a="http://schemas.openxmlformats.org/drawingml/2006/main" name="Default Design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7037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7037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13471</TotalTime>
  <Words>2666</Words>
  <Application>Microsoft Office PowerPoint</Application>
  <PresentationFormat>Custom</PresentationFormat>
  <Paragraphs>144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Rubik</vt:lpstr>
      <vt:lpstr>Arial</vt:lpstr>
      <vt:lpstr>Lucida Grande</vt:lpstr>
      <vt:lpstr>Titillium Web</vt:lpstr>
      <vt:lpstr>Aptos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Graphicsland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Scientific poster example</dc:title>
  <dc:subject>Template For Scientific Poster Presentation</dc:subject>
  <dc:creator>Graphicsland/MakeSigns.com</dc:creator>
  <cp:keywords>scientific, research, template, custom, poster, presentation, symposium, printing, PowerPoint, create, design, example, sample, download</cp:keywords>
  <dc:description>Download our scientific poster templates at no cost to you and get one step closer to making a great research poster.</dc:description>
  <cp:lastModifiedBy>Shane David Colvin</cp:lastModifiedBy>
  <cp:revision>129</cp:revision>
  <dcterms:modified xsi:type="dcterms:W3CDTF">2024-10-12T06:00:28Z</dcterms:modified>
  <cp:category>science research poster</cp:category>
</cp:coreProperties>
</file>