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5"/>
  </p:handoutMasterIdLst>
  <p:sldIdLst>
    <p:sldId id="257" r:id="rId2"/>
    <p:sldId id="258" r:id="rId3"/>
    <p:sldId id="259" r:id="rId4"/>
  </p:sldIdLst>
  <p:sldSz cx="30275213" cy="21383625"/>
  <p:notesSz cx="7010400" cy="9271000"/>
  <p:embeddedFontLst>
    <p:embeddedFont>
      <p:font typeface="Aptos Black" panose="020B0004020202020204" pitchFamily="34" charset="0"/>
      <p:bold r:id="rId6"/>
      <p:boldItalic r:id="rId7"/>
    </p:embeddedFont>
    <p:embeddedFont>
      <p:font typeface="Aptos Light" panose="020B0004020202020204" pitchFamily="34" charset="0"/>
      <p:regular r:id="rId8"/>
      <p:italic r:id="rId9"/>
    </p:embeddedFont>
    <p:embeddedFont>
      <p:font typeface="Rubik" panose="020B0604020202020204" charset="-79"/>
      <p:regular r:id="rId10"/>
      <p:bold r:id="rId11"/>
      <p:italic r:id="rId12"/>
      <p:boldItalic r:id="rId13"/>
    </p:embeddedFont>
    <p:embeddedFont>
      <p:font typeface="Rubik Medium" panose="020B0604020202020204" charset="-79"/>
      <p:regular r:id="rId14"/>
      <p:italic r:id="rId15"/>
    </p:embeddedFont>
  </p:embeddedFontLst>
  <p:custDataLst>
    <p:tags r:id="rId16"/>
  </p:custDataLst>
  <p:defaultTextStyle>
    <a:defPPr>
      <a:defRPr lang="en-US"/>
    </a:defPPr>
    <a:lvl1pPr marL="0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1pPr>
    <a:lvl2pPr marL="1263088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2pPr>
    <a:lvl3pPr marL="2526176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3pPr>
    <a:lvl4pPr marL="3789264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4pPr>
    <a:lvl5pPr marL="5052356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5pPr>
    <a:lvl6pPr marL="6315444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6pPr>
    <a:lvl7pPr marL="7578535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7pPr>
    <a:lvl8pPr marL="8841622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8pPr>
    <a:lvl9pPr marL="10104711" algn="l" defTabSz="2526176" rtl="0" eaLnBrk="1" latinLnBrk="0" hangingPunct="1">
      <a:defRPr sz="49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624" userDrawn="1">
          <p15:clr>
            <a:srgbClr val="A4A3A4"/>
          </p15:clr>
        </p15:guide>
        <p15:guide id="3" orient="horz" pos="748" userDrawn="1">
          <p15:clr>
            <a:srgbClr val="A4A3A4"/>
          </p15:clr>
        </p15:guide>
        <p15:guide id="4" orient="horz" pos="12881" userDrawn="1">
          <p15:clr>
            <a:srgbClr val="A4A3A4"/>
          </p15:clr>
        </p15:guide>
        <p15:guide id="5" pos="12280" userDrawn="1">
          <p15:clr>
            <a:srgbClr val="A4A3A4"/>
          </p15:clr>
        </p15:guide>
        <p15:guide id="6" pos="12983" userDrawn="1">
          <p15:clr>
            <a:srgbClr val="A4A3A4"/>
          </p15:clr>
        </p15:guide>
        <p15:guide id="7" pos="18381" userDrawn="1">
          <p15:clr>
            <a:srgbClr val="A4A3A4"/>
          </p15:clr>
        </p15:guide>
        <p15:guide id="8" pos="68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0C5652"/>
    <a:srgbClr val="79CFD1"/>
    <a:srgbClr val="CCE9AC"/>
    <a:srgbClr val="92C44A"/>
    <a:srgbClr val="3DB0B3"/>
    <a:srgbClr val="D67C91"/>
    <a:srgbClr val="C54664"/>
    <a:srgbClr val="958F77"/>
    <a:srgbClr val="F2E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710" autoAdjust="0"/>
  </p:normalViewPr>
  <p:slideViewPr>
    <p:cSldViewPr snapToGrid="0">
      <p:cViewPr varScale="1">
        <p:scale>
          <a:sx n="51" d="100"/>
          <a:sy n="51" d="100"/>
        </p:scale>
        <p:origin x="1458" y="114"/>
      </p:cViewPr>
      <p:guideLst>
        <p:guide orient="horz"/>
        <p:guide pos="624"/>
        <p:guide orient="horz" pos="748"/>
        <p:guide orient="horz" pos="12881"/>
        <p:guide pos="12280"/>
        <p:guide pos="12983"/>
        <p:guide pos="18381"/>
        <p:guide pos="68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3" y="13740963"/>
            <a:ext cx="25733932" cy="4247026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567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3" y="9063294"/>
            <a:ext cx="25733932" cy="467766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822">
                <a:solidFill>
                  <a:schemeClr val="tx1">
                    <a:tint val="75000"/>
                  </a:schemeClr>
                </a:solidFill>
              </a:defRPr>
            </a:lvl1pPr>
            <a:lvl2pPr marL="647099" indent="0">
              <a:buNone/>
              <a:defRPr sz="2546">
                <a:solidFill>
                  <a:schemeClr val="tx1">
                    <a:tint val="75000"/>
                  </a:schemeClr>
                </a:solidFill>
              </a:defRPr>
            </a:lvl2pPr>
            <a:lvl3pPr marL="1294198" indent="0">
              <a:buNone/>
              <a:defRPr sz="2271">
                <a:solidFill>
                  <a:schemeClr val="tx1">
                    <a:tint val="75000"/>
                  </a:schemeClr>
                </a:solidFill>
              </a:defRPr>
            </a:lvl3pPr>
            <a:lvl4pPr marL="1941298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4pPr>
            <a:lvl5pPr marL="2588397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5pPr>
            <a:lvl6pPr marL="3235496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6pPr>
            <a:lvl7pPr marL="3882595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7pPr>
            <a:lvl8pPr marL="4529695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8pPr>
            <a:lvl9pPr marL="5176794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760" y="4989514"/>
            <a:ext cx="13371552" cy="14112205"/>
          </a:xfrm>
        </p:spPr>
        <p:txBody>
          <a:bodyPr/>
          <a:lstStyle>
            <a:defPPr>
              <a:defRPr kern="1200" smtId="4294967295"/>
            </a:defPPr>
            <a:lvl1pPr>
              <a:defRPr sz="3957"/>
            </a:lvl1pPr>
            <a:lvl2pPr>
              <a:defRPr sz="3406"/>
            </a:lvl2pPr>
            <a:lvl3pPr>
              <a:defRPr sz="2822"/>
            </a:lvl3pPr>
            <a:lvl4pPr>
              <a:defRPr sz="2546"/>
            </a:lvl4pPr>
            <a:lvl5pPr>
              <a:defRPr sz="2546"/>
            </a:lvl5pPr>
            <a:lvl6pPr>
              <a:defRPr sz="2546"/>
            </a:lvl6pPr>
            <a:lvl7pPr>
              <a:defRPr sz="2546"/>
            </a:lvl7pPr>
            <a:lvl8pPr>
              <a:defRPr sz="2546"/>
            </a:lvl8pPr>
            <a:lvl9pPr>
              <a:defRPr sz="25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9901" y="4989514"/>
            <a:ext cx="13371552" cy="14112205"/>
          </a:xfrm>
        </p:spPr>
        <p:txBody>
          <a:bodyPr/>
          <a:lstStyle>
            <a:defPPr>
              <a:defRPr kern="1200" smtId="4294967295"/>
            </a:defPPr>
            <a:lvl1pPr>
              <a:defRPr sz="3957"/>
            </a:lvl1pPr>
            <a:lvl2pPr>
              <a:defRPr sz="3406"/>
            </a:lvl2pPr>
            <a:lvl3pPr>
              <a:defRPr sz="2822"/>
            </a:lvl3pPr>
            <a:lvl4pPr>
              <a:defRPr sz="2546"/>
            </a:lvl4pPr>
            <a:lvl5pPr>
              <a:defRPr sz="2546"/>
            </a:lvl5pPr>
            <a:lvl6pPr>
              <a:defRPr sz="2546"/>
            </a:lvl6pPr>
            <a:lvl7pPr>
              <a:defRPr sz="2546"/>
            </a:lvl7pPr>
            <a:lvl8pPr>
              <a:defRPr sz="2546"/>
            </a:lvl8pPr>
            <a:lvl9pPr>
              <a:defRPr sz="25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0" y="4786569"/>
            <a:ext cx="13376810" cy="199481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3406" b="1"/>
            </a:lvl1pPr>
            <a:lvl2pPr marL="647099" indent="0">
              <a:buNone/>
              <a:defRPr sz="2822" b="1"/>
            </a:lvl2pPr>
            <a:lvl3pPr marL="1294198" indent="0">
              <a:buNone/>
              <a:defRPr sz="2546" b="1"/>
            </a:lvl3pPr>
            <a:lvl4pPr marL="1941298" indent="0">
              <a:buNone/>
              <a:defRPr sz="2271" b="1"/>
            </a:lvl4pPr>
            <a:lvl5pPr marL="2588397" indent="0">
              <a:buNone/>
              <a:defRPr sz="2271" b="1"/>
            </a:lvl5pPr>
            <a:lvl6pPr marL="3235496" indent="0">
              <a:buNone/>
              <a:defRPr sz="2271" b="1"/>
            </a:lvl6pPr>
            <a:lvl7pPr marL="3882595" indent="0">
              <a:buNone/>
              <a:defRPr sz="2271" b="1"/>
            </a:lvl7pPr>
            <a:lvl8pPr marL="4529695" indent="0">
              <a:buNone/>
              <a:defRPr sz="2271" b="1"/>
            </a:lvl8pPr>
            <a:lvl9pPr marL="5176794" indent="0">
              <a:buNone/>
              <a:defRPr sz="22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60" y="6781382"/>
            <a:ext cx="13376810" cy="12320336"/>
          </a:xfrm>
        </p:spPr>
        <p:txBody>
          <a:bodyPr/>
          <a:lstStyle>
            <a:defPPr>
              <a:defRPr kern="1200" smtId="4294967295"/>
            </a:defPPr>
            <a:lvl1pPr>
              <a:defRPr sz="3406"/>
            </a:lvl1pPr>
            <a:lvl2pPr>
              <a:defRPr sz="2822"/>
            </a:lvl2pPr>
            <a:lvl3pPr>
              <a:defRPr sz="2546"/>
            </a:lvl3pPr>
            <a:lvl4pPr>
              <a:defRPr sz="2271"/>
            </a:lvl4pPr>
            <a:lvl5pPr>
              <a:defRPr sz="2271"/>
            </a:lvl5pPr>
            <a:lvl6pPr>
              <a:defRPr sz="2271"/>
            </a:lvl6pPr>
            <a:lvl7pPr>
              <a:defRPr sz="2271"/>
            </a:lvl7pPr>
            <a:lvl8pPr>
              <a:defRPr sz="2271"/>
            </a:lvl8pPr>
            <a:lvl9pPr>
              <a:defRPr sz="22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389" y="4786569"/>
            <a:ext cx="13382064" cy="199481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3406" b="1"/>
            </a:lvl1pPr>
            <a:lvl2pPr marL="647099" indent="0">
              <a:buNone/>
              <a:defRPr sz="2822" b="1"/>
            </a:lvl2pPr>
            <a:lvl3pPr marL="1294198" indent="0">
              <a:buNone/>
              <a:defRPr sz="2546" b="1"/>
            </a:lvl3pPr>
            <a:lvl4pPr marL="1941298" indent="0">
              <a:buNone/>
              <a:defRPr sz="2271" b="1"/>
            </a:lvl4pPr>
            <a:lvl5pPr marL="2588397" indent="0">
              <a:buNone/>
              <a:defRPr sz="2271" b="1"/>
            </a:lvl5pPr>
            <a:lvl6pPr marL="3235496" indent="0">
              <a:buNone/>
              <a:defRPr sz="2271" b="1"/>
            </a:lvl6pPr>
            <a:lvl7pPr marL="3882595" indent="0">
              <a:buNone/>
              <a:defRPr sz="2271" b="1"/>
            </a:lvl7pPr>
            <a:lvl8pPr marL="4529695" indent="0">
              <a:buNone/>
              <a:defRPr sz="2271" b="1"/>
            </a:lvl8pPr>
            <a:lvl9pPr marL="5176794" indent="0">
              <a:buNone/>
              <a:defRPr sz="22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89" y="6781382"/>
            <a:ext cx="13382064" cy="12320336"/>
          </a:xfrm>
        </p:spPr>
        <p:txBody>
          <a:bodyPr/>
          <a:lstStyle>
            <a:defPPr>
              <a:defRPr kern="1200" smtId="4294967295"/>
            </a:defPPr>
            <a:lvl1pPr>
              <a:defRPr sz="3406"/>
            </a:lvl1pPr>
            <a:lvl2pPr>
              <a:defRPr sz="2822"/>
            </a:lvl2pPr>
            <a:lvl3pPr>
              <a:defRPr sz="2546"/>
            </a:lvl3pPr>
            <a:lvl4pPr>
              <a:defRPr sz="2271"/>
            </a:lvl4pPr>
            <a:lvl5pPr>
              <a:defRPr sz="2271"/>
            </a:lvl5pPr>
            <a:lvl6pPr>
              <a:defRPr sz="2271"/>
            </a:lvl6pPr>
            <a:lvl7pPr>
              <a:defRPr sz="2271"/>
            </a:lvl7pPr>
            <a:lvl8pPr>
              <a:defRPr sz="2271"/>
            </a:lvl8pPr>
            <a:lvl9pPr>
              <a:defRPr sz="22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8" y="851386"/>
            <a:ext cx="9960336" cy="3623337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82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68" y="851387"/>
            <a:ext cx="16924685" cy="18250331"/>
          </a:xfrm>
        </p:spPr>
        <p:txBody>
          <a:bodyPr/>
          <a:lstStyle>
            <a:defPPr>
              <a:defRPr kern="1200" smtId="4294967295"/>
            </a:defPPr>
            <a:lvl1pPr>
              <a:defRPr sz="4542"/>
            </a:lvl1pPr>
            <a:lvl2pPr>
              <a:defRPr sz="3957"/>
            </a:lvl2pPr>
            <a:lvl3pPr>
              <a:defRPr sz="3406"/>
            </a:lvl3pPr>
            <a:lvl4pPr>
              <a:defRPr sz="2822"/>
            </a:lvl4pPr>
            <a:lvl5pPr>
              <a:defRPr sz="2822"/>
            </a:lvl5pPr>
            <a:lvl6pPr>
              <a:defRPr sz="2822"/>
            </a:lvl6pPr>
            <a:lvl7pPr>
              <a:defRPr sz="2822"/>
            </a:lvl7pPr>
            <a:lvl8pPr>
              <a:defRPr sz="2822"/>
            </a:lvl8pPr>
            <a:lvl9pPr>
              <a:defRPr sz="28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768" y="4474724"/>
            <a:ext cx="9960336" cy="1462699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996"/>
            </a:lvl1pPr>
            <a:lvl2pPr marL="647099" indent="0">
              <a:buNone/>
              <a:defRPr sz="1686"/>
            </a:lvl2pPr>
            <a:lvl3pPr marL="1294198" indent="0">
              <a:buNone/>
              <a:defRPr sz="1411"/>
            </a:lvl3pPr>
            <a:lvl4pPr marL="1941298" indent="0">
              <a:buNone/>
              <a:defRPr sz="1273"/>
            </a:lvl4pPr>
            <a:lvl5pPr marL="2588397" indent="0">
              <a:buNone/>
              <a:defRPr sz="1273"/>
            </a:lvl5pPr>
            <a:lvl6pPr marL="3235496" indent="0">
              <a:buNone/>
              <a:defRPr sz="1273"/>
            </a:lvl6pPr>
            <a:lvl7pPr marL="3882595" indent="0">
              <a:buNone/>
              <a:defRPr sz="1273"/>
            </a:lvl7pPr>
            <a:lvl8pPr marL="4529695" indent="0">
              <a:buNone/>
              <a:defRPr sz="1273"/>
            </a:lvl8pPr>
            <a:lvl9pPr marL="5176794" indent="0">
              <a:buNone/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4" y="14968539"/>
            <a:ext cx="18165128" cy="1767121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82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4" y="1910668"/>
            <a:ext cx="18165128" cy="12830174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4542"/>
            </a:lvl1pPr>
            <a:lvl2pPr marL="647099" indent="0">
              <a:buNone/>
              <a:defRPr sz="3957"/>
            </a:lvl2pPr>
            <a:lvl3pPr marL="1294198" indent="0">
              <a:buNone/>
              <a:defRPr sz="3406"/>
            </a:lvl3pPr>
            <a:lvl4pPr marL="1941298" indent="0">
              <a:buNone/>
              <a:defRPr sz="2822"/>
            </a:lvl4pPr>
            <a:lvl5pPr marL="2588397" indent="0">
              <a:buNone/>
              <a:defRPr sz="2822"/>
            </a:lvl5pPr>
            <a:lvl6pPr marL="3235496" indent="0">
              <a:buNone/>
              <a:defRPr sz="2822"/>
            </a:lvl6pPr>
            <a:lvl7pPr marL="3882595" indent="0">
              <a:buNone/>
              <a:defRPr sz="2822"/>
            </a:lvl7pPr>
            <a:lvl8pPr marL="4529695" indent="0">
              <a:buNone/>
              <a:defRPr sz="2822"/>
            </a:lvl8pPr>
            <a:lvl9pPr marL="5176794" indent="0">
              <a:buNone/>
              <a:defRPr sz="282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4" y="16735659"/>
            <a:ext cx="18165128" cy="2509604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996"/>
            </a:lvl1pPr>
            <a:lvl2pPr marL="647099" indent="0">
              <a:buNone/>
              <a:defRPr sz="1686"/>
            </a:lvl2pPr>
            <a:lvl3pPr marL="1294198" indent="0">
              <a:buNone/>
              <a:defRPr sz="1411"/>
            </a:lvl3pPr>
            <a:lvl4pPr marL="1941298" indent="0">
              <a:buNone/>
              <a:defRPr sz="1273"/>
            </a:lvl4pPr>
            <a:lvl5pPr marL="2588397" indent="0">
              <a:buNone/>
              <a:defRPr sz="1273"/>
            </a:lvl5pPr>
            <a:lvl6pPr marL="3235496" indent="0">
              <a:buNone/>
              <a:defRPr sz="1273"/>
            </a:lvl6pPr>
            <a:lvl7pPr marL="3882595" indent="0">
              <a:buNone/>
              <a:defRPr sz="1273"/>
            </a:lvl7pPr>
            <a:lvl8pPr marL="4529695" indent="0">
              <a:buNone/>
              <a:defRPr sz="1273"/>
            </a:lvl8pPr>
            <a:lvl9pPr marL="5176794" indent="0">
              <a:buNone/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29" y="856339"/>
            <a:ext cx="6811923" cy="1824538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762" y="856339"/>
            <a:ext cx="19931182" cy="1824538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3" y="856337"/>
            <a:ext cx="27247691" cy="3563938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3" y="4989514"/>
            <a:ext cx="27247691" cy="14112205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2" y="19819458"/>
            <a:ext cx="7064217" cy="113848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l">
              <a:defRPr sz="1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2" y="19819458"/>
            <a:ext cx="9587150" cy="113848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ctr">
              <a:defRPr sz="1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8" y="19819458"/>
            <a:ext cx="7064217" cy="113848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r">
              <a:defRPr sz="1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 smtId="4294967295"/>
      </a:defPPr>
      <a:lvl1pPr algn="ctr" defTabSz="1294198" rtl="0" eaLnBrk="1" latinLnBrk="0" hangingPunct="1">
        <a:spcBef>
          <a:spcPct val="0"/>
        </a:spcBef>
        <a:buNone/>
        <a:defRPr sz="62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485323" indent="-485323" algn="l" defTabSz="1294198" rtl="0" eaLnBrk="1" latinLnBrk="0" hangingPunct="1">
        <a:spcBef>
          <a:spcPct val="20000"/>
        </a:spcBef>
        <a:buFont typeface="Arial" pitchFamily="34" charset="0"/>
        <a:buChar char="•"/>
        <a:defRPr sz="4542" kern="1200">
          <a:solidFill>
            <a:schemeClr val="tx1"/>
          </a:solidFill>
          <a:latin typeface="+mn-lt"/>
          <a:ea typeface="+mn-ea"/>
          <a:cs typeface="+mn-cs"/>
        </a:defRPr>
      </a:lvl1pPr>
      <a:lvl2pPr marL="1051537" indent="-404437" algn="l" defTabSz="1294198" rtl="0" eaLnBrk="1" latinLnBrk="0" hangingPunct="1">
        <a:spcBef>
          <a:spcPct val="20000"/>
        </a:spcBef>
        <a:buFont typeface="Arial" pitchFamily="34" charset="0"/>
        <a:buChar char="–"/>
        <a:defRPr sz="3957" kern="1200">
          <a:solidFill>
            <a:schemeClr val="tx1"/>
          </a:solidFill>
          <a:latin typeface="+mn-lt"/>
          <a:ea typeface="+mn-ea"/>
          <a:cs typeface="+mn-cs"/>
        </a:defRPr>
      </a:lvl2pPr>
      <a:lvl3pPr marL="1617748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3406" kern="1200">
          <a:solidFill>
            <a:schemeClr val="tx1"/>
          </a:solidFill>
          <a:latin typeface="+mn-lt"/>
          <a:ea typeface="+mn-ea"/>
          <a:cs typeface="+mn-cs"/>
        </a:defRPr>
      </a:lvl3pPr>
      <a:lvl4pPr marL="2264848" indent="-323550" algn="l" defTabSz="1294198" rtl="0" eaLnBrk="1" latinLnBrk="0" hangingPunct="1">
        <a:spcBef>
          <a:spcPct val="20000"/>
        </a:spcBef>
        <a:buFont typeface="Arial" pitchFamily="34" charset="0"/>
        <a:buChar char="–"/>
        <a:defRPr sz="2822" kern="1200">
          <a:solidFill>
            <a:schemeClr val="tx1"/>
          </a:solidFill>
          <a:latin typeface="+mn-lt"/>
          <a:ea typeface="+mn-ea"/>
          <a:cs typeface="+mn-cs"/>
        </a:defRPr>
      </a:lvl4pPr>
      <a:lvl5pPr marL="2911947" indent="-323550" algn="l" defTabSz="1294198" rtl="0" eaLnBrk="1" latinLnBrk="0" hangingPunct="1">
        <a:spcBef>
          <a:spcPct val="20000"/>
        </a:spcBef>
        <a:buFont typeface="Arial" pitchFamily="34" charset="0"/>
        <a:buChar char="»"/>
        <a:defRPr sz="2822" kern="1200">
          <a:solidFill>
            <a:schemeClr val="tx1"/>
          </a:solidFill>
          <a:latin typeface="+mn-lt"/>
          <a:ea typeface="+mn-ea"/>
          <a:cs typeface="+mn-cs"/>
        </a:defRPr>
      </a:lvl5pPr>
      <a:lvl6pPr marL="3559046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6pPr>
      <a:lvl7pPr marL="4206145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7pPr>
      <a:lvl8pPr marL="4853245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8pPr>
      <a:lvl9pPr marL="5500344" indent="-323550" algn="l" defTabSz="1294198" rtl="0" eaLnBrk="1" latinLnBrk="0" hangingPunct="1">
        <a:spcBef>
          <a:spcPct val="20000"/>
        </a:spcBef>
        <a:buFont typeface="Arial" pitchFamily="34" charset="0"/>
        <a:buChar char="•"/>
        <a:defRPr sz="28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1pPr>
      <a:lvl2pPr marL="647099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2pPr>
      <a:lvl3pPr marL="1294198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3pPr>
      <a:lvl4pPr marL="1941298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4pPr>
      <a:lvl5pPr marL="2588397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5pPr>
      <a:lvl6pPr marL="3235496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6pPr>
      <a:lvl7pPr marL="3882595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7pPr>
      <a:lvl8pPr marL="4529695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8pPr>
      <a:lvl9pPr marL="5176794" algn="l" defTabSz="1294198" rtl="0" eaLnBrk="1" latinLnBrk="0" hangingPunct="1">
        <a:defRPr sz="25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956261" y="8594905"/>
            <a:ext cx="8991958" cy="107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section, </a:t>
            </a:r>
            <a:b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</a:b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but keep it limited.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15801221" y="14766989"/>
            <a:ext cx="6687679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en-US" sz="1695" dirty="0">
                <a:solidFill>
                  <a:schemeClr val="bg1">
                    <a:lumMod val="95000"/>
                  </a:schemeClr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8669255" y="14749781"/>
            <a:ext cx="6033334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en-US" sz="1695" dirty="0">
                <a:solidFill>
                  <a:schemeClr val="bg1">
                    <a:lumMod val="95000"/>
                  </a:schemeClr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3070" y="1197984"/>
            <a:ext cx="18502505" cy="5917959"/>
          </a:xfrm>
          <a:prstGeom prst="rect">
            <a:avLst/>
          </a:prstGeom>
          <a:solidFill>
            <a:srgbClr val="92C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30948981" y="-53987"/>
            <a:ext cx="3215534" cy="1977081"/>
          </a:xfrm>
          <a:prstGeom prst="rect">
            <a:avLst/>
          </a:prstGeom>
          <a:solidFill>
            <a:srgbClr val="92C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ctangle 24"/>
          <p:cNvSpPr/>
          <p:nvPr/>
        </p:nvSpPr>
        <p:spPr>
          <a:xfrm>
            <a:off x="30948981" y="2161839"/>
            <a:ext cx="3215534" cy="1977081"/>
          </a:xfrm>
          <a:prstGeom prst="rect">
            <a:avLst/>
          </a:prstGeom>
          <a:solidFill>
            <a:srgbClr val="3DB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30902528" y="4377665"/>
            <a:ext cx="3215534" cy="1977081"/>
          </a:xfrm>
          <a:prstGeom prst="rect">
            <a:avLst/>
          </a:prstGeom>
          <a:solidFill>
            <a:srgbClr val="C54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30901874" y="6572243"/>
            <a:ext cx="3215534" cy="1977081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EDE5E111-F597-463C-85E7-64EEC1131F83}"/>
              </a:ext>
            </a:extLst>
          </p:cNvPr>
          <p:cNvSpPr txBox="1"/>
          <p:nvPr/>
        </p:nvSpPr>
        <p:spPr>
          <a:xfrm>
            <a:off x="1986954" y="3097958"/>
            <a:ext cx="26108527" cy="4047261"/>
          </a:xfrm>
          <a:prstGeom prst="rect">
            <a:avLst/>
          </a:prstGeom>
        </p:spPr>
        <p:txBody>
          <a:bodyPr lIns="44052" tIns="22026" rIns="44052" bIns="22026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300"/>
              </a:lnSpc>
            </a:pPr>
            <a:r>
              <a:rPr lang="en-US" sz="10000" b="1" dirty="0">
                <a:solidFill>
                  <a:srgbClr val="0C5652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Lorem ipsum dolor sit </a:t>
            </a:r>
            <a:r>
              <a:rPr lang="en-US" sz="10000" b="1" dirty="0" err="1">
                <a:solidFill>
                  <a:srgbClr val="0C5652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endParaRPr lang="en-US" sz="10000" b="1" dirty="0">
              <a:solidFill>
                <a:srgbClr val="0C5652"/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 algn="l">
              <a:lnSpc>
                <a:spcPts val="8300"/>
              </a:lnSpc>
            </a:pP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Aenean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commodo</a:t>
            </a: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 ligula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eget</a:t>
            </a: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 dolor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domnec</a:t>
            </a: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pedejusto</a:t>
            </a:r>
            <a:endParaRPr lang="en-US" sz="5400" dirty="0">
              <a:solidFill>
                <a:schemeClr val="bg1"/>
              </a:solidFill>
              <a:latin typeface="Aptos Light" panose="020B0004020202020204" pitchFamily="34" charset="0"/>
              <a:cs typeface="Rubik Light" panose="00000400000000000000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1870" y="7524956"/>
            <a:ext cx="43636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INTRODUCTION</a:t>
            </a:r>
            <a:endParaRPr lang="en-US" sz="4000" b="1" dirty="0">
              <a:solidFill>
                <a:srgbClr val="0C5652"/>
              </a:solidFill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846654" y="7524955"/>
            <a:ext cx="4426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METHODOLOGY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499043" y="1110079"/>
            <a:ext cx="24679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RESULTS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35550" y="10991850"/>
            <a:ext cx="8564621" cy="9456738"/>
          </a:xfrm>
          <a:prstGeom prst="rect">
            <a:avLst/>
          </a:prstGeom>
          <a:solidFill>
            <a:srgbClr val="79C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1027223" y="8182930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Rectangle 47"/>
          <p:cNvSpPr/>
          <p:nvPr/>
        </p:nvSpPr>
        <p:spPr>
          <a:xfrm>
            <a:off x="10846654" y="8182930"/>
            <a:ext cx="8647846" cy="107406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Rectangle 48"/>
          <p:cNvSpPr/>
          <p:nvPr/>
        </p:nvSpPr>
        <p:spPr>
          <a:xfrm>
            <a:off x="20635550" y="1763164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Rectangle 49"/>
          <p:cNvSpPr/>
          <p:nvPr/>
        </p:nvSpPr>
        <p:spPr>
          <a:xfrm>
            <a:off x="20936678" y="11334274"/>
            <a:ext cx="38074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chemeClr val="bg1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CONCLUSION</a:t>
            </a:r>
            <a:endParaRPr lang="en-US" sz="4000" b="1" dirty="0">
              <a:solidFill>
                <a:schemeClr val="bg1"/>
              </a:solidFill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1044585" y="12079001"/>
            <a:ext cx="7834184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09979DB4-932D-435D-AECC-E310620860F5}"/>
              </a:ext>
            </a:extLst>
          </p:cNvPr>
          <p:cNvSpPr txBox="1"/>
          <p:nvPr/>
        </p:nvSpPr>
        <p:spPr>
          <a:xfrm>
            <a:off x="990600" y="17630655"/>
            <a:ext cx="1090681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rgbClr val="0C5652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Shane Colvin, </a:t>
            </a:r>
            <a:r>
              <a:rPr lang="en-US" sz="2800" dirty="0">
                <a:solidFill>
                  <a:srgbClr val="0C5652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Faculty of Educational Sciences, University of Oslo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10759895" y="8594905"/>
            <a:ext cx="8991958" cy="107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section, </a:t>
            </a:r>
            <a:b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</a:b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but keep it limited.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20499043" y="2145953"/>
            <a:ext cx="8991958" cy="107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</a:t>
            </a:r>
            <a:r>
              <a:rPr lang="en-US" sz="3200" dirty="0">
                <a:solidFill>
                  <a:srgbClr val="0C5652"/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your information, graphs and images to this section, </a:t>
            </a:r>
            <a:b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</a:b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but keep it limited.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21006485" y="19826172"/>
            <a:ext cx="7834184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911870" y="16597595"/>
            <a:ext cx="18555502" cy="59800"/>
          </a:xfrm>
          <a:prstGeom prst="line">
            <a:avLst/>
          </a:prstGeom>
          <a:ln w="38100">
            <a:solidFill>
              <a:srgbClr val="0C56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9F36ADC-3512-F11A-8587-91CC58AAC7F6}"/>
              </a:ext>
            </a:extLst>
          </p:cNvPr>
          <p:cNvSpPr txBox="1"/>
          <p:nvPr/>
        </p:nvSpPr>
        <p:spPr>
          <a:xfrm>
            <a:off x="21044585" y="12255748"/>
            <a:ext cx="6863665" cy="106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section, but keep it limited.</a:t>
            </a:r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21EB22D0-8E1F-7B52-47A9-5B109767BFEF}"/>
              </a:ext>
            </a:extLst>
          </p:cNvPr>
          <p:cNvSpPr txBox="1"/>
          <p:nvPr/>
        </p:nvSpPr>
        <p:spPr>
          <a:xfrm>
            <a:off x="911870" y="16597595"/>
            <a:ext cx="18613705" cy="1266630"/>
          </a:xfrm>
          <a:prstGeom prst="rect">
            <a:avLst/>
          </a:prstGeom>
        </p:spPr>
        <p:txBody>
          <a:bodyPr lIns="44052" tIns="22026" rIns="44052" bIns="22026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300"/>
              </a:lnSpc>
            </a:pPr>
            <a:r>
              <a:rPr lang="en-US" sz="4800" b="1" dirty="0">
                <a:solidFill>
                  <a:srgbClr val="0C5652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Optional Title</a:t>
            </a:r>
            <a:endParaRPr lang="en-US" sz="2000" dirty="0">
              <a:solidFill>
                <a:schemeClr val="bg1"/>
              </a:solidFill>
              <a:latin typeface="Aptos Light" panose="020B0004020202020204" pitchFamily="34" charset="0"/>
              <a:cs typeface="Rubik Light" panose="00000400000000000000" pitchFamily="2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329002-C531-2EE0-BCD6-B657765BC3C0}"/>
              </a:ext>
            </a:extLst>
          </p:cNvPr>
          <p:cNvSpPr txBox="1"/>
          <p:nvPr/>
        </p:nvSpPr>
        <p:spPr>
          <a:xfrm>
            <a:off x="2629868" y="19256628"/>
            <a:ext cx="413288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92D050"/>
                </a:solidFill>
                <a:effectLst/>
                <a:latin typeface="Rubik Medium" panose="00000600000000000000" pitchFamily="2" charset="-79"/>
                <a:cs typeface="Rubik Medium" panose="00000600000000000000" pitchFamily="2" charset="-79"/>
              </a:rPr>
              <a:t>SCAN ME!</a:t>
            </a:r>
            <a:br>
              <a:rPr lang="en-US" sz="2400" dirty="0">
                <a:solidFill>
                  <a:srgbClr val="3DB0B3"/>
                </a:solidFill>
                <a:effectLst/>
                <a:latin typeface="Rubik Medium" panose="00000600000000000000" pitchFamily="2" charset="-79"/>
                <a:cs typeface="Rubik Medium" panose="00000600000000000000" pitchFamily="2" charset="-79"/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  <a:t>o download the full paper </a:t>
            </a:r>
            <a:b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  <a:t>and resources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94D476-BE08-5F86-4F5B-7365DBF77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70" y="19095720"/>
            <a:ext cx="1460903" cy="1460903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7080508-8E92-E46F-1284-A6E058753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529" y="17571821"/>
            <a:ext cx="7514149" cy="43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756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956261" y="8594905"/>
            <a:ext cx="8991958" cy="107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section, </a:t>
            </a:r>
            <a:b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</a:b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but keep it limited.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15801221" y="14766989"/>
            <a:ext cx="6687679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en-US" sz="1695" dirty="0">
                <a:solidFill>
                  <a:schemeClr val="bg1">
                    <a:lumMod val="95000"/>
                  </a:schemeClr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8669255" y="14749781"/>
            <a:ext cx="6033334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en-US" sz="1695" dirty="0">
                <a:solidFill>
                  <a:schemeClr val="bg1">
                    <a:lumMod val="95000"/>
                  </a:schemeClr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3070" y="1197984"/>
            <a:ext cx="18502505" cy="5917959"/>
          </a:xfrm>
          <a:prstGeom prst="rect">
            <a:avLst/>
          </a:prstGeom>
          <a:solidFill>
            <a:srgbClr val="79C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30948981" y="-53987"/>
            <a:ext cx="3215534" cy="1977081"/>
          </a:xfrm>
          <a:prstGeom prst="rect">
            <a:avLst/>
          </a:prstGeom>
          <a:solidFill>
            <a:srgbClr val="92C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ctangle 24"/>
          <p:cNvSpPr/>
          <p:nvPr/>
        </p:nvSpPr>
        <p:spPr>
          <a:xfrm>
            <a:off x="30948981" y="2161839"/>
            <a:ext cx="3215534" cy="1977081"/>
          </a:xfrm>
          <a:prstGeom prst="rect">
            <a:avLst/>
          </a:prstGeom>
          <a:solidFill>
            <a:srgbClr val="3DB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30902528" y="4377665"/>
            <a:ext cx="3215534" cy="1977081"/>
          </a:xfrm>
          <a:prstGeom prst="rect">
            <a:avLst/>
          </a:prstGeom>
          <a:solidFill>
            <a:srgbClr val="C54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30901874" y="6572243"/>
            <a:ext cx="3215534" cy="1977081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itle 11">
            <a:extLst>
              <a:ext uri="{FF2B5EF4-FFF2-40B4-BE49-F238E27FC236}">
                <a16:creationId xmlns:a16="http://schemas.microsoft.com/office/drawing/2014/main" id="{EDE5E111-F597-463C-85E7-64EEC1131F83}"/>
              </a:ext>
            </a:extLst>
          </p:cNvPr>
          <p:cNvSpPr txBox="1"/>
          <p:nvPr/>
        </p:nvSpPr>
        <p:spPr>
          <a:xfrm>
            <a:off x="1986954" y="3326558"/>
            <a:ext cx="26108527" cy="4047261"/>
          </a:xfrm>
          <a:prstGeom prst="rect">
            <a:avLst/>
          </a:prstGeom>
        </p:spPr>
        <p:txBody>
          <a:bodyPr lIns="44052" tIns="22026" rIns="44052" bIns="22026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300"/>
              </a:lnSpc>
            </a:pPr>
            <a:r>
              <a:rPr lang="en-US" sz="10000" b="1" dirty="0">
                <a:solidFill>
                  <a:srgbClr val="0C5652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Lorem ipsum dolor sit </a:t>
            </a:r>
            <a:r>
              <a:rPr lang="en-US" sz="10000" b="1" dirty="0" err="1">
                <a:solidFill>
                  <a:srgbClr val="0C5652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endParaRPr lang="en-US" sz="10000" b="1" dirty="0">
              <a:solidFill>
                <a:srgbClr val="0C5652"/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 algn="l">
              <a:lnSpc>
                <a:spcPts val="8300"/>
              </a:lnSpc>
            </a:pP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Aenean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commodo</a:t>
            </a: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 ligula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eget</a:t>
            </a: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 dolor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domnec</a:t>
            </a:r>
            <a:r>
              <a:rPr lang="en-US" sz="5400" dirty="0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Aptos Light" panose="020B0004020202020204" pitchFamily="34" charset="0"/>
                <a:cs typeface="Rubik Light" panose="00000400000000000000" pitchFamily="2" charset="-79"/>
              </a:rPr>
              <a:t>pedejusto</a:t>
            </a:r>
            <a:endParaRPr lang="en-US" sz="5400" dirty="0">
              <a:solidFill>
                <a:schemeClr val="bg1"/>
              </a:solidFill>
              <a:latin typeface="Aptos Light" panose="020B0004020202020204" pitchFamily="34" charset="0"/>
              <a:cs typeface="Rubik Light" panose="00000400000000000000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1870" y="7524956"/>
            <a:ext cx="43636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INTRODUCTION</a:t>
            </a:r>
            <a:endParaRPr lang="en-US" sz="4000" b="1" dirty="0">
              <a:solidFill>
                <a:srgbClr val="0C5652"/>
              </a:solidFill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808554" y="7524955"/>
            <a:ext cx="4426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METHODOLOGY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499043" y="1110079"/>
            <a:ext cx="24679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RESULTS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35550" y="10991850"/>
            <a:ext cx="8564621" cy="9456738"/>
          </a:xfrm>
          <a:prstGeom prst="rect">
            <a:avLst/>
          </a:prstGeom>
          <a:solidFill>
            <a:srgbClr val="92C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1027223" y="8182930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Rectangle 47"/>
          <p:cNvSpPr/>
          <p:nvPr/>
        </p:nvSpPr>
        <p:spPr>
          <a:xfrm>
            <a:off x="10922854" y="8182930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Rectangle 48"/>
          <p:cNvSpPr/>
          <p:nvPr/>
        </p:nvSpPr>
        <p:spPr>
          <a:xfrm>
            <a:off x="20635550" y="1763164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Rectangle 49"/>
          <p:cNvSpPr/>
          <p:nvPr/>
        </p:nvSpPr>
        <p:spPr>
          <a:xfrm>
            <a:off x="20936678" y="11334274"/>
            <a:ext cx="38074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chemeClr val="bg1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CONCLUSION</a:t>
            </a:r>
            <a:endParaRPr lang="en-US" sz="4000" b="1" dirty="0">
              <a:solidFill>
                <a:schemeClr val="bg1"/>
              </a:solidFill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1044585" y="12079001"/>
            <a:ext cx="7834184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10836095" y="8594905"/>
            <a:ext cx="8991958" cy="107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section, </a:t>
            </a:r>
            <a:b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</a:b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but keep it limited.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20499043" y="2145953"/>
            <a:ext cx="8991958" cy="107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</a:t>
            </a:r>
            <a:r>
              <a:rPr lang="en-US" sz="3200" dirty="0">
                <a:solidFill>
                  <a:srgbClr val="0C5652"/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 </a:t>
            </a: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your information, graphs and images to this section, </a:t>
            </a:r>
            <a:b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</a:b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but keep it limited.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21006485" y="19826172"/>
            <a:ext cx="7834184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cxnSpLocks/>
          </p:cNvCxnSpPr>
          <p:nvPr/>
        </p:nvCxnSpPr>
        <p:spPr>
          <a:xfrm>
            <a:off x="1023070" y="16485975"/>
            <a:ext cx="18464405" cy="0"/>
          </a:xfrm>
          <a:prstGeom prst="line">
            <a:avLst/>
          </a:prstGeom>
          <a:ln w="38100">
            <a:solidFill>
              <a:srgbClr val="0C56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9F36ADC-3512-F11A-8587-91CC58AAC7F6}"/>
              </a:ext>
            </a:extLst>
          </p:cNvPr>
          <p:cNvSpPr txBox="1"/>
          <p:nvPr/>
        </p:nvSpPr>
        <p:spPr>
          <a:xfrm>
            <a:off x="21044585" y="12255748"/>
            <a:ext cx="6863665" cy="106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4000"/>
              </a:lnSpc>
            </a:pPr>
            <a:r>
              <a:rPr lang="en-US" sz="2400" dirty="0">
                <a:solidFill>
                  <a:srgbClr val="0C5652"/>
                </a:solidFill>
                <a:latin typeface="Aptos" panose="020B0004020202020204" pitchFamily="34" charset="0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section, but keep it limited.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00C1F8D-F15A-9F88-FD93-058314B40DF4}"/>
              </a:ext>
            </a:extLst>
          </p:cNvPr>
          <p:cNvSpPr txBox="1"/>
          <p:nvPr/>
        </p:nvSpPr>
        <p:spPr>
          <a:xfrm>
            <a:off x="990600" y="17630655"/>
            <a:ext cx="1090681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rgbClr val="0C5652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Shane Colvin, </a:t>
            </a:r>
            <a:r>
              <a:rPr lang="en-US" sz="2800" dirty="0">
                <a:solidFill>
                  <a:srgbClr val="0C5652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Faculty of Educational Sciences, University of Oslo </a:t>
            </a: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7F0EA668-6591-417C-412F-B2F7B5C67F47}"/>
              </a:ext>
            </a:extLst>
          </p:cNvPr>
          <p:cNvSpPr txBox="1"/>
          <p:nvPr/>
        </p:nvSpPr>
        <p:spPr>
          <a:xfrm>
            <a:off x="911870" y="16597595"/>
            <a:ext cx="18613705" cy="1266630"/>
          </a:xfrm>
          <a:prstGeom prst="rect">
            <a:avLst/>
          </a:prstGeom>
        </p:spPr>
        <p:txBody>
          <a:bodyPr lIns="44052" tIns="22026" rIns="44052" bIns="22026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300"/>
              </a:lnSpc>
            </a:pPr>
            <a:r>
              <a:rPr lang="en-US" sz="4800" b="1" dirty="0">
                <a:solidFill>
                  <a:srgbClr val="0C5652"/>
                </a:solidFill>
                <a:latin typeface="Aptos" panose="020B0004020202020204" pitchFamily="34" charset="0"/>
                <a:cs typeface="Rubik" panose="00000500000000000000" pitchFamily="2" charset="-79"/>
              </a:rPr>
              <a:t>Optional Title</a:t>
            </a:r>
            <a:endParaRPr lang="en-US" sz="2000" dirty="0">
              <a:solidFill>
                <a:schemeClr val="bg1"/>
              </a:solidFill>
              <a:latin typeface="Aptos Light" panose="020B0004020202020204" pitchFamily="34" charset="0"/>
              <a:cs typeface="Rubik Light" panose="00000400000000000000" pitchFamily="2" charset="-79"/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BF38A27-3C01-AE2D-4251-20DF0A430270}"/>
              </a:ext>
            </a:extLst>
          </p:cNvPr>
          <p:cNvSpPr txBox="1"/>
          <p:nvPr/>
        </p:nvSpPr>
        <p:spPr>
          <a:xfrm>
            <a:off x="2629868" y="19256628"/>
            <a:ext cx="413288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92D050"/>
                </a:solidFill>
                <a:effectLst/>
                <a:latin typeface="Rubik Medium" panose="00000600000000000000" pitchFamily="2" charset="-79"/>
                <a:cs typeface="Rubik Medium" panose="00000600000000000000" pitchFamily="2" charset="-79"/>
              </a:rPr>
              <a:t>SCAN ME!</a:t>
            </a:r>
            <a:br>
              <a:rPr lang="en-US" sz="2400" dirty="0">
                <a:solidFill>
                  <a:srgbClr val="3DB0B3"/>
                </a:solidFill>
                <a:effectLst/>
                <a:latin typeface="Rubik Medium" panose="00000600000000000000" pitchFamily="2" charset="-79"/>
                <a:cs typeface="Rubik Medium" panose="00000600000000000000" pitchFamily="2" charset="-79"/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  <a:t>o download the full paper </a:t>
            </a:r>
            <a:b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  <a:t>and 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FE462D-BFF2-8CB5-B949-0ACCDCA89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70" y="19095720"/>
            <a:ext cx="1460903" cy="1460903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E05BCF1-FE34-1494-84AB-DA5D66ED12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529" y="17571821"/>
            <a:ext cx="7514149" cy="436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927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15801221" y="14766989"/>
            <a:ext cx="6687679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en-US" sz="1695" dirty="0">
                <a:solidFill>
                  <a:schemeClr val="bg1">
                    <a:lumMod val="95000"/>
                  </a:schemeClr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27E454-6E74-438E-B6CD-F623F47990B5}"/>
              </a:ext>
            </a:extLst>
          </p:cNvPr>
          <p:cNvSpPr txBox="1"/>
          <p:nvPr/>
        </p:nvSpPr>
        <p:spPr>
          <a:xfrm>
            <a:off x="8669255" y="14749781"/>
            <a:ext cx="6033334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>
              <a:lnSpc>
                <a:spcPts val="2331"/>
              </a:lnSpc>
            </a:pPr>
            <a:r>
              <a:rPr lang="en-US" sz="1695" dirty="0">
                <a:solidFill>
                  <a:schemeClr val="bg1">
                    <a:lumMod val="95000"/>
                  </a:schemeClr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rPr>
              <a:t>Add your information, graphs and images to this section.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3070" y="1197984"/>
            <a:ext cx="18502505" cy="4754911"/>
          </a:xfrm>
          <a:prstGeom prst="rect">
            <a:avLst/>
          </a:prstGeom>
          <a:solidFill>
            <a:srgbClr val="79C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30948981" y="-53987"/>
            <a:ext cx="3215534" cy="1977081"/>
          </a:xfrm>
          <a:prstGeom prst="rect">
            <a:avLst/>
          </a:prstGeom>
          <a:solidFill>
            <a:srgbClr val="92C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ctangle 24"/>
          <p:cNvSpPr/>
          <p:nvPr/>
        </p:nvSpPr>
        <p:spPr>
          <a:xfrm>
            <a:off x="30948981" y="2161839"/>
            <a:ext cx="3215534" cy="1977081"/>
          </a:xfrm>
          <a:prstGeom prst="rect">
            <a:avLst/>
          </a:prstGeom>
          <a:solidFill>
            <a:srgbClr val="3DB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30902528" y="4377665"/>
            <a:ext cx="3215534" cy="1977081"/>
          </a:xfrm>
          <a:prstGeom prst="rect">
            <a:avLst/>
          </a:prstGeom>
          <a:solidFill>
            <a:srgbClr val="C54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30901874" y="6572243"/>
            <a:ext cx="3215534" cy="1977081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/>
        </p:nvSpPr>
        <p:spPr>
          <a:xfrm>
            <a:off x="911870" y="6439106"/>
            <a:ext cx="43636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INTRODUCTION</a:t>
            </a:r>
            <a:endParaRPr lang="en-US" sz="4000" b="1" dirty="0">
              <a:solidFill>
                <a:srgbClr val="0C5652"/>
              </a:solidFill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770454" y="6439105"/>
            <a:ext cx="4426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METHODOLOGY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499043" y="1110079"/>
            <a:ext cx="24679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rgbClr val="0C5652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RESULTS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635550" y="10991850"/>
            <a:ext cx="8564621" cy="94567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1027223" y="7097080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Rectangle 47"/>
          <p:cNvSpPr/>
          <p:nvPr/>
        </p:nvSpPr>
        <p:spPr>
          <a:xfrm>
            <a:off x="10884754" y="7097080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Rectangle 48"/>
          <p:cNvSpPr/>
          <p:nvPr/>
        </p:nvSpPr>
        <p:spPr>
          <a:xfrm>
            <a:off x="20635550" y="1763164"/>
            <a:ext cx="8564621" cy="106372"/>
          </a:xfrm>
          <a:prstGeom prst="rect">
            <a:avLst/>
          </a:prstGeom>
          <a:solidFill>
            <a:srgbClr val="0C5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Rectangle 49"/>
          <p:cNvSpPr/>
          <p:nvPr/>
        </p:nvSpPr>
        <p:spPr>
          <a:xfrm>
            <a:off x="20936678" y="11334274"/>
            <a:ext cx="38074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618171">
              <a:defRPr/>
            </a:pPr>
            <a:r>
              <a:rPr lang="en-US" sz="4400" b="1" dirty="0">
                <a:solidFill>
                  <a:schemeClr val="bg1"/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CONCLUSION</a:t>
            </a:r>
            <a:endParaRPr lang="en-US" sz="4000" b="1" dirty="0">
              <a:solidFill>
                <a:schemeClr val="bg1"/>
              </a:solidFill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1044585" y="12079001"/>
            <a:ext cx="7834184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09979DB4-932D-435D-AECC-E310620860F5}"/>
              </a:ext>
            </a:extLst>
          </p:cNvPr>
          <p:cNvSpPr txBox="1"/>
          <p:nvPr/>
        </p:nvSpPr>
        <p:spPr>
          <a:xfrm>
            <a:off x="1023070" y="18317226"/>
            <a:ext cx="1090681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>
                <a:solidFill>
                  <a:srgbClr val="0C5652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Shane Colvin, </a:t>
            </a:r>
            <a:r>
              <a:rPr lang="en-US" sz="2000" dirty="0">
                <a:solidFill>
                  <a:srgbClr val="0C5652"/>
                </a:solidFill>
                <a:latin typeface="Aptos" panose="020B0004020202020204" pitchFamily="34" charset="0"/>
                <a:cs typeface="Rubik Light" panose="00000400000000000000" pitchFamily="2" charset="-79"/>
              </a:rPr>
              <a:t>Faculty of Educational Sciences, University of Oslo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21006485" y="19826172"/>
            <a:ext cx="7834184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B4C6D0F6-AC3E-4096-855B-F29BB829E6D5}"/>
              </a:ext>
            </a:extLst>
          </p:cNvPr>
          <p:cNvSpPr txBox="1"/>
          <p:nvPr/>
        </p:nvSpPr>
        <p:spPr>
          <a:xfrm>
            <a:off x="2629868" y="19294728"/>
            <a:ext cx="4132882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92D050"/>
                </a:solidFill>
                <a:effectLst/>
                <a:latin typeface="Rubik Medium" panose="00000600000000000000" pitchFamily="2" charset="-79"/>
                <a:cs typeface="Rubik Medium" panose="00000600000000000000" pitchFamily="2" charset="-79"/>
              </a:rPr>
              <a:t>SCAN ME!</a:t>
            </a:r>
            <a:br>
              <a:rPr lang="en-US" sz="2400" dirty="0">
                <a:solidFill>
                  <a:srgbClr val="3DB0B3"/>
                </a:solidFill>
                <a:effectLst/>
                <a:latin typeface="Rubik Medium" panose="00000600000000000000" pitchFamily="2" charset="-79"/>
                <a:cs typeface="Rubik Medium" panose="00000600000000000000" pitchFamily="2" charset="-79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 Medium" panose="00000600000000000000" pitchFamily="2" charset="-79"/>
              </a:rPr>
              <a:t>T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  <a:t>o download the full paper 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cs typeface="Rubik Medium" panose="00000600000000000000" pitchFamily="2" charset="-79"/>
              </a:rPr>
              <a:t>and resources</a:t>
            </a:r>
            <a:endParaRPr lang="en-US" sz="2400" dirty="0">
              <a:solidFill>
                <a:schemeClr val="bg1">
                  <a:lumMod val="50000"/>
                </a:schemeClr>
              </a:solidFill>
              <a:effectLst/>
              <a:latin typeface="Aptos" panose="020B0004020202020204" pitchFamily="34" charset="0"/>
              <a:cs typeface="Rubik Medium" panose="00000600000000000000" pitchFamily="2" charset="-79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70" y="19095720"/>
            <a:ext cx="1460903" cy="1460903"/>
          </a:xfrm>
          <a:prstGeom prst="rect">
            <a:avLst/>
          </a:prstGeom>
        </p:spPr>
      </p:pic>
      <p:cxnSp>
        <p:nvCxnSpPr>
          <p:cNvPr id="62" name="Straight Connector 61"/>
          <p:cNvCxnSpPr>
            <a:cxnSpLocks/>
          </p:cNvCxnSpPr>
          <p:nvPr/>
        </p:nvCxnSpPr>
        <p:spPr>
          <a:xfrm>
            <a:off x="1084373" y="17191948"/>
            <a:ext cx="18403102" cy="59309"/>
          </a:xfrm>
          <a:prstGeom prst="line">
            <a:avLst/>
          </a:prstGeom>
          <a:ln w="38100">
            <a:solidFill>
              <a:srgbClr val="0C565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88C793F-DF69-4AE5-362C-A1923AC710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529" y="17571821"/>
            <a:ext cx="7514149" cy="4360851"/>
          </a:xfrm>
          <a:prstGeom prst="rect">
            <a:avLst/>
          </a:prstGeom>
        </p:spPr>
      </p:pic>
      <p:pic>
        <p:nvPicPr>
          <p:cNvPr id="1026" name="Picture 2" descr="Fig. 2">
            <a:extLst>
              <a:ext uri="{FF2B5EF4-FFF2-40B4-BE49-F238E27FC236}">
                <a16:creationId xmlns:a16="http://schemas.microsoft.com/office/drawing/2014/main" id="{612579A0-BB41-8455-833E-9C384BF29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2040" y="6298525"/>
            <a:ext cx="8769077" cy="281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g. 1">
            <a:extLst>
              <a:ext uri="{FF2B5EF4-FFF2-40B4-BE49-F238E27FC236}">
                <a16:creationId xmlns:a16="http://schemas.microsoft.com/office/drawing/2014/main" id="{17FBDF88-5B4D-8F48-6FD4-18F09E3E1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70" y="10306559"/>
            <a:ext cx="8488993" cy="313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1">
            <a:extLst>
              <a:ext uri="{FF2B5EF4-FFF2-40B4-BE49-F238E27FC236}">
                <a16:creationId xmlns:a16="http://schemas.microsoft.com/office/drawing/2014/main" id="{2DD468D2-1BEB-C578-B632-505F670C7D1B}"/>
              </a:ext>
            </a:extLst>
          </p:cNvPr>
          <p:cNvSpPr txBox="1">
            <a:spLocks/>
          </p:cNvSpPr>
          <p:nvPr/>
        </p:nvSpPr>
        <p:spPr>
          <a:xfrm>
            <a:off x="1490776" y="1703752"/>
            <a:ext cx="17844974" cy="1818986"/>
          </a:xfrm>
          <a:prstGeom prst="rect">
            <a:avLst/>
          </a:prstGeom>
        </p:spPr>
        <p:txBody>
          <a:bodyPr lIns="128016" tIns="64008" rIns="128016" bIns="64008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700" b="0" i="0" dirty="0">
                <a:solidFill>
                  <a:srgbClr val="0C5652"/>
                </a:solidFill>
                <a:effectLst/>
                <a:latin typeface="Aptos Black" panose="020B0004020202020204" pitchFamily="34" charset="0"/>
              </a:rPr>
              <a:t>Climate change </a:t>
            </a:r>
            <a:r>
              <a:rPr lang="en-GB" sz="77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is hurting </a:t>
            </a:r>
            <a:r>
              <a:rPr lang="en-GB" sz="7700" b="1" i="0" dirty="0">
                <a:solidFill>
                  <a:srgbClr val="0C5652"/>
                </a:solidFill>
                <a:effectLst/>
                <a:latin typeface="Aptos Black" panose="020B0004020202020204" pitchFamily="34" charset="0"/>
              </a:rPr>
              <a:t>children's education</a:t>
            </a:r>
            <a:r>
              <a:rPr lang="en-GB" sz="7700" b="1" i="0" dirty="0">
                <a:solidFill>
                  <a:schemeClr val="bg1"/>
                </a:solidFill>
                <a:effectLst/>
                <a:latin typeface="Aptos Black" panose="020B0004020202020204" pitchFamily="34" charset="0"/>
              </a:rPr>
              <a:t> </a:t>
            </a:r>
            <a:r>
              <a:rPr lang="en-GB" sz="77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around the world, especially those who are already </a:t>
            </a:r>
            <a:r>
              <a:rPr lang="en-GB" sz="7700" b="0" i="0" dirty="0">
                <a:solidFill>
                  <a:srgbClr val="0C5652"/>
                </a:solidFill>
                <a:effectLst/>
                <a:latin typeface="Aptos Black" panose="020B0004020202020204" pitchFamily="34" charset="0"/>
              </a:rPr>
              <a:t>vulnerable</a:t>
            </a:r>
            <a:endParaRPr lang="en-US" sz="7700" dirty="0">
              <a:solidFill>
                <a:srgbClr val="0C5652"/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pic>
        <p:nvPicPr>
          <p:cNvPr id="10" name="Picture 6" descr="Taddicken | What do people know about climate change ― and how confident  are they? On measurements and analyses of science related knowledge |  Journal of Science Communication">
            <a:extLst>
              <a:ext uri="{FF2B5EF4-FFF2-40B4-BE49-F238E27FC236}">
                <a16:creationId xmlns:a16="http://schemas.microsoft.com/office/drawing/2014/main" id="{1AAC7901-14A5-0580-8F36-8C2E047BC2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t="719" r="2189" b="68923"/>
          <a:stretch/>
        </p:blipFill>
        <p:spPr bwMode="auto">
          <a:xfrm>
            <a:off x="10799387" y="12100502"/>
            <a:ext cx="8688088" cy="326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6">
            <a:extLst>
              <a:ext uri="{FF2B5EF4-FFF2-40B4-BE49-F238E27FC236}">
                <a16:creationId xmlns:a16="http://schemas.microsoft.com/office/drawing/2014/main" id="{2519FA26-8066-6E08-D5E9-94594FB19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871" y="7444570"/>
            <a:ext cx="8898880" cy="254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>
              <a:lnSpc>
                <a:spcPts val="2700"/>
              </a:lnSpc>
            </a:pP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Lorem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ipsum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consectetuer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adipiscing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elit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commodo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ligula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eget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massa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sociis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natoque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penatibus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parturient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montes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nascetur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</a:p>
          <a:p>
            <a:pPr>
              <a:lnSpc>
                <a:spcPts val="2700"/>
              </a:lnSpc>
            </a:pPr>
            <a:endParaRPr lang="nb-NO" sz="2400" dirty="0">
              <a:effectLst/>
              <a:latin typeface="Rubik" panose="00000500000000000000" pitchFamily="2" charset="-79"/>
              <a:cs typeface="Rubik" panose="00000500000000000000" pitchFamily="2" charset="-79"/>
            </a:endParaRPr>
          </a:p>
          <a:p>
            <a:pPr>
              <a:lnSpc>
                <a:spcPts val="2700"/>
              </a:lnSpc>
            </a:pP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Phasellus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vivera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nulla ut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maecenas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tmpus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tellus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eget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comdimentum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rhuoncus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em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  <a:endParaRPr lang="en-US" sz="2000" dirty="0"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6E0A1F70-49FC-7850-7342-102A522CE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2237" y="2249376"/>
            <a:ext cx="8898880" cy="393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>
              <a:lnSpc>
                <a:spcPts val="2700"/>
              </a:lnSpc>
            </a:pP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Lorem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ipsum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consectetuer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adipiscing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elit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commodo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ligula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eget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massa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sociis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natoque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penatibus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parturient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montes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nascetur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</a:p>
          <a:p>
            <a:pPr>
              <a:lnSpc>
                <a:spcPts val="2700"/>
              </a:lnSpc>
            </a:pPr>
            <a:endParaRPr lang="nb-NO" sz="2400" dirty="0">
              <a:effectLst/>
              <a:latin typeface="Rubik" panose="00000500000000000000" pitchFamily="2" charset="-79"/>
              <a:cs typeface="Rubik" panose="00000500000000000000" pitchFamily="2" charset="-79"/>
            </a:endParaRPr>
          </a:p>
          <a:p>
            <a:pPr>
              <a:lnSpc>
                <a:spcPts val="2700"/>
              </a:lnSpc>
            </a:pP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Phasellus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vivera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nulla ut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maecenas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tmpus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tellus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eget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comdimentum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rhuoncus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em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  <a:p>
            <a:pPr>
              <a:lnSpc>
                <a:spcPts val="2700"/>
              </a:lnSpc>
            </a:pPr>
            <a:endParaRPr lang="nb-NO" sz="20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700"/>
              </a:lnSpc>
            </a:pP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Nam libero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tempore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soluta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nobis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est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eligendi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optio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cumque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nihil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impedit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minus id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quod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maxime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placeat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facere</a:t>
            </a:r>
            <a:endParaRPr lang="nb-NO" sz="20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2700"/>
              </a:lnSpc>
            </a:pPr>
            <a:endParaRPr lang="en-US" sz="2000" dirty="0"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FA050-9ED8-5D72-C727-CFF5F64E370E}"/>
              </a:ext>
            </a:extLst>
          </p:cNvPr>
          <p:cNvSpPr/>
          <p:nvPr/>
        </p:nvSpPr>
        <p:spPr>
          <a:xfrm>
            <a:off x="21064095" y="12480795"/>
            <a:ext cx="7814674" cy="728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Phasellus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viverra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nulla ut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vel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augue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Curabitur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ullamcorper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runtrum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</a:p>
          <a:p>
            <a:pPr>
              <a:lnSpc>
                <a:spcPts val="4500"/>
              </a:lnSpc>
            </a:pPr>
            <a:endParaRPr lang="nb-NO" sz="28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4200"/>
              </a:lnSpc>
            </a:pP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massa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 sociis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natoque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penatibus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parturient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montes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800" b="1" dirty="0" err="1">
                <a:latin typeface="Aptos" panose="020B0004020202020204" pitchFamily="34" charset="0"/>
                <a:cs typeface="Rubik" panose="00000500000000000000" pitchFamily="2" charset="-79"/>
              </a:rPr>
              <a:t>nascetur</a:t>
            </a:r>
            <a:r>
              <a:rPr lang="nb-NO" sz="2800" b="1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</a:p>
          <a:p>
            <a:pPr>
              <a:lnSpc>
                <a:spcPts val="4200"/>
              </a:lnSpc>
            </a:pPr>
            <a:endParaRPr lang="nb-NO" sz="3200" dirty="0">
              <a:effectLst/>
              <a:latin typeface="Rubik" panose="00000500000000000000" pitchFamily="2" charset="-79"/>
              <a:cs typeface="Rubik" panose="00000500000000000000" pitchFamily="2" charset="-79"/>
            </a:endParaRPr>
          </a:p>
          <a:p>
            <a:pPr>
              <a:lnSpc>
                <a:spcPts val="4200"/>
              </a:lnSpc>
            </a:pP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Phasellus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vivera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nulla ut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maecenas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tmpus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tellus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, eget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comdimentum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rhuoncus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, em </a:t>
            </a:r>
            <a:r>
              <a:rPr lang="nb-NO" sz="2800" dirty="0" err="1">
                <a:latin typeface="Aptos" panose="020B0004020202020204" pitchFamily="34" charset="0"/>
                <a:cs typeface="Rubik" panose="00000500000000000000" pitchFamily="2" charset="-79"/>
              </a:rPr>
              <a:t>quam</a:t>
            </a:r>
            <a:r>
              <a:rPr lang="nb-NO" sz="2800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  <a:endParaRPr lang="en-US" sz="28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>
              <a:lnSpc>
                <a:spcPts val="4500"/>
              </a:lnSpc>
            </a:pPr>
            <a:endParaRPr lang="en-US" sz="2800" dirty="0"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4B374-717D-030C-142C-686A846A718D}"/>
              </a:ext>
            </a:extLst>
          </p:cNvPr>
          <p:cNvSpPr/>
          <p:nvPr/>
        </p:nvSpPr>
        <p:spPr>
          <a:xfrm>
            <a:off x="20512237" y="9415770"/>
            <a:ext cx="7814674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Nullaut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vel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augue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Curabitur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ullamcorper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runtrum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massa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sociis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natoque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penatibus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parturient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montes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nascetur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EB974A-D1B3-7A5B-7D56-102E392A9BBB}"/>
              </a:ext>
            </a:extLst>
          </p:cNvPr>
          <p:cNvSpPr/>
          <p:nvPr/>
        </p:nvSpPr>
        <p:spPr>
          <a:xfrm>
            <a:off x="10782110" y="15570906"/>
            <a:ext cx="8857765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Nullaut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vel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augue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Curabitur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ullamcorper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runtrum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massa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sociis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natoque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penatibus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parturient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montes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nascetur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3DC809-1CCA-4E7B-F557-E4C7DAC68E45}"/>
              </a:ext>
            </a:extLst>
          </p:cNvPr>
          <p:cNvSpPr txBox="1"/>
          <p:nvPr/>
        </p:nvSpPr>
        <p:spPr>
          <a:xfrm>
            <a:off x="10806842" y="7613029"/>
            <a:ext cx="8737784" cy="423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703763" eaLnBrk="0" hangingPunct="0">
              <a:lnSpc>
                <a:spcPts val="2700"/>
              </a:lnSpc>
            </a:pP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At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vero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eos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accusamus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iusto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odio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dignissimos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ducimus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blanditiis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praesentium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voluptatum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deleniti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atque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corrupti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quos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dolores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quas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molestias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excepturi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sint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occaecati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cupiditate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non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provident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similique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sunt in culpa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officia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deserunt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mollitia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animi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, id est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laborum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b="1" dirty="0" err="1">
                <a:latin typeface="Aptos" panose="020B0004020202020204" pitchFamily="34" charset="0"/>
                <a:cs typeface="Rubik" panose="00000500000000000000" pitchFamily="2" charset="-79"/>
              </a:rPr>
              <a:t>dolo</a:t>
            </a:r>
            <a:r>
              <a:rPr lang="nb-NO" sz="2000" b="1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  <a:p>
            <a:pPr defTabSz="4703763" eaLnBrk="0" hangingPunct="0">
              <a:lnSpc>
                <a:spcPts val="2700"/>
              </a:lnSpc>
            </a:pPr>
            <a:endParaRPr lang="nb-NO" sz="20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 defTabSz="4703763" eaLnBrk="0" hangingPunct="0">
              <a:lnSpc>
                <a:spcPts val="2700"/>
              </a:lnSpc>
            </a:pP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harum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quidem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rerum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facilis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est 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expedita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distinctio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Nam libero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tempore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soluta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nobis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est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eligendi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optio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cumque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nihil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impedit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minus id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quod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maxime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placeat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facere</a:t>
            </a:r>
            <a:endParaRPr lang="nb-NO" sz="20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 defTabSz="4703763" eaLnBrk="0" hangingPunct="0">
              <a:lnSpc>
                <a:spcPts val="2700"/>
              </a:lnSpc>
            </a:pPr>
            <a:endParaRPr lang="nb-NO" sz="2000" dirty="0">
              <a:latin typeface="Aptos" panose="020B0004020202020204" pitchFamily="34" charset="0"/>
              <a:cs typeface="Rubik" panose="00000500000000000000" pitchFamily="2" charset="-79"/>
            </a:endParaRPr>
          </a:p>
          <a:p>
            <a:pPr defTabSz="4703763" eaLnBrk="0" hangingPunct="0">
              <a:lnSpc>
                <a:spcPts val="2700"/>
              </a:lnSpc>
            </a:pP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Neque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porro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quisquam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est,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dolorem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ipsum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dolor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sit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amet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consectetur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adipisci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velit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sed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non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numquam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eius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modi tempora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incidunt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ut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labore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dolore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magnam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aliquam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quaerat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voluptatem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F300DA-655A-2CDC-9CE1-0C1577B6F2A7}"/>
              </a:ext>
            </a:extLst>
          </p:cNvPr>
          <p:cNvSpPr/>
          <p:nvPr/>
        </p:nvSpPr>
        <p:spPr>
          <a:xfrm>
            <a:off x="952986" y="13742259"/>
            <a:ext cx="8857765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Nullaut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metus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varius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laoreet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Quisque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rutrum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imperdiet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Etiam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vel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augue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Curabitur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ullamcorper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ultricies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nisi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runtrum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Aenean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massa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sociis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natoque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penatibus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magnis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dis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parturient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montes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1600" dirty="0" err="1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nascetur</a:t>
            </a:r>
            <a:r>
              <a:rPr lang="nb-NO" sz="1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Rubik" panose="00000500000000000000" pitchFamily="2" charset="-79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49032-8472-7637-00CF-6C5D2A4306A2}"/>
              </a:ext>
            </a:extLst>
          </p:cNvPr>
          <p:cNvSpPr txBox="1"/>
          <p:nvPr/>
        </p:nvSpPr>
        <p:spPr>
          <a:xfrm>
            <a:off x="940641" y="15159673"/>
            <a:ext cx="8737784" cy="146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703763" eaLnBrk="0" hangingPunct="0">
              <a:lnSpc>
                <a:spcPts val="2700"/>
              </a:lnSpc>
            </a:pP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harum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quidem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rerum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facilis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est 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expedita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distinctio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Nam libero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tempore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,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soluta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nobis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est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eligendi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optio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cumque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nihil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impedit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minus id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quod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maxime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placeat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facere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nulla pariatur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odio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justo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quos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dolores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et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quas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molestias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cum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 </a:t>
            </a:r>
            <a:r>
              <a:rPr lang="nb-NO" sz="2000" dirty="0" err="1">
                <a:latin typeface="Aptos" panose="020B0004020202020204" pitchFamily="34" charset="0"/>
                <a:cs typeface="Rubik" panose="00000500000000000000" pitchFamily="2" charset="-79"/>
              </a:rPr>
              <a:t>soluta</a:t>
            </a:r>
            <a:r>
              <a:rPr lang="nb-NO" sz="2000" dirty="0">
                <a:latin typeface="Aptos" panose="020B0004020202020204" pitchFamily="34" charset="0"/>
                <a:cs typeface="Rubik" panose="00000500000000000000" pitchFamily="2" charset="-79"/>
              </a:rPr>
              <a:t>.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2EC6CA8C-B755-8989-2A3B-112F6163CE9C}"/>
              </a:ext>
            </a:extLst>
          </p:cNvPr>
          <p:cNvSpPr txBox="1"/>
          <p:nvPr/>
        </p:nvSpPr>
        <p:spPr>
          <a:xfrm>
            <a:off x="940640" y="17749359"/>
            <a:ext cx="19625103" cy="9725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300" b="1" i="0" dirty="0">
                <a:solidFill>
                  <a:srgbClr val="0C5652"/>
                </a:solidFill>
                <a:effectLst/>
                <a:latin typeface="Aptos" panose="020B0004020202020204" pitchFamily="34" charset="0"/>
              </a:rPr>
              <a:t>Climate change and children’s education: a review of risks, exposures, and impacts globally</a:t>
            </a:r>
          </a:p>
        </p:txBody>
      </p:sp>
    </p:spTree>
    <p:extLst>
      <p:ext uri="{BB962C8B-B14F-4D97-AF65-F5344CB8AC3E}">
        <p14:creationId xmlns:p14="http://schemas.microsoft.com/office/powerpoint/2010/main" val="97059094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hypotheticalocean|09-2018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9079</TotalTime>
  <Words>820</Words>
  <Application>Microsoft Office PowerPoint</Application>
  <PresentationFormat>Custom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Rubik</vt:lpstr>
      <vt:lpstr>Rubik Medium</vt:lpstr>
      <vt:lpstr>Aptos Black</vt:lpstr>
      <vt:lpstr>Calibri</vt:lpstr>
      <vt:lpstr>Aptos</vt:lpstr>
      <vt:lpstr>Aptos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Shane David Colvin</cp:lastModifiedBy>
  <cp:revision>86</cp:revision>
  <cp:lastPrinted>2011-01-21T18:13:44Z</cp:lastPrinted>
  <dcterms:modified xsi:type="dcterms:W3CDTF">2024-10-12T12:19:17Z</dcterms:modified>
  <cp:category>scientific poster powerpoint</cp:category>
</cp:coreProperties>
</file>