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60" r:id="rId1"/>
  </p:sldMasterIdLst>
  <p:handoutMasterIdLst>
    <p:handoutMasterId r:id="rId3"/>
  </p:handoutMasterIdLst>
  <p:sldIdLst>
    <p:sldId id="256" r:id="rId2"/>
  </p:sldIdLst>
  <p:sldSz cx="30275213" cy="21383625"/>
  <p:notesSz cx="7010400" cy="9271000"/>
  <p:embeddedFontLst>
    <p:embeddedFont>
      <p:font typeface="Rubik" panose="020B0604020202020204" charset="-79"/>
      <p:regular r:id="rId4"/>
      <p:bold r:id="rId5"/>
      <p:italic r:id="rId6"/>
      <p:boldItalic r:id="rId7"/>
    </p:embeddedFont>
  </p:embeddedFontLst>
  <p:custDataLst>
    <p:tags r:id="rId8"/>
  </p:custDataLst>
  <p:defaultTextStyle>
    <a:defPPr>
      <a:defRPr lang="en-US"/>
    </a:defPPr>
    <a:lvl1pPr marL="0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1pPr>
    <a:lvl2pPr marL="1263088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2pPr>
    <a:lvl3pPr marL="2526176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3pPr>
    <a:lvl4pPr marL="3789264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4pPr>
    <a:lvl5pPr marL="5052356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5pPr>
    <a:lvl6pPr marL="6315444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6pPr>
    <a:lvl7pPr marL="7578535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7pPr>
    <a:lvl8pPr marL="8841622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8pPr>
    <a:lvl9pPr marL="10104711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5453" userDrawn="1">
          <p15:clr>
            <a:srgbClr val="A4A3A4"/>
          </p15:clr>
        </p15:guide>
        <p15:guide id="3" pos="18585" userDrawn="1">
          <p15:clr>
            <a:srgbClr val="A4A3A4"/>
          </p15:clr>
        </p15:guide>
        <p15:guide id="4" pos="464" userDrawn="1">
          <p15:clr>
            <a:srgbClr val="A4A3A4"/>
          </p15:clr>
        </p15:guide>
        <p15:guide id="5" pos="14003" userDrawn="1">
          <p15:clr>
            <a:srgbClr val="A4A3A4"/>
          </p15:clr>
        </p15:guide>
        <p15:guide id="6" orient="horz" pos="11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FC3"/>
    <a:srgbClr val="958F77"/>
    <a:srgbClr val="F2EEE2"/>
    <a:srgbClr val="74A3B7"/>
    <a:srgbClr val="395563"/>
    <a:srgbClr val="92BEAF"/>
    <a:srgbClr val="353941"/>
    <a:srgbClr val="E06A5E"/>
    <a:srgbClr val="A167AF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710" autoAdjust="0"/>
  </p:normalViewPr>
  <p:slideViewPr>
    <p:cSldViewPr snapToGrid="0">
      <p:cViewPr varScale="1">
        <p:scale>
          <a:sx n="51" d="100"/>
          <a:sy n="51" d="100"/>
        </p:scale>
        <p:origin x="1464" y="168"/>
      </p:cViewPr>
      <p:guideLst>
        <p:guide orient="horz"/>
        <p:guide pos="5453"/>
        <p:guide pos="18585"/>
        <p:guide pos="464"/>
        <p:guide pos="14003"/>
        <p:guide orient="horz" pos="117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handoutMaster" Target="handoutMasters/handout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5F29C2D4-4424-41A2-A90C-29D31B733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5731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25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533" y="13740963"/>
            <a:ext cx="25733932" cy="4247026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567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533" y="9063294"/>
            <a:ext cx="25733932" cy="4677666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822">
                <a:solidFill>
                  <a:schemeClr val="tx1">
                    <a:tint val="75000"/>
                  </a:schemeClr>
                </a:solidFill>
              </a:defRPr>
            </a:lvl1pPr>
            <a:lvl2pPr marL="647099" indent="0">
              <a:buNone/>
              <a:defRPr sz="2546">
                <a:solidFill>
                  <a:schemeClr val="tx1">
                    <a:tint val="75000"/>
                  </a:schemeClr>
                </a:solidFill>
              </a:defRPr>
            </a:lvl2pPr>
            <a:lvl3pPr marL="1294198" indent="0">
              <a:buNone/>
              <a:defRPr sz="2271">
                <a:solidFill>
                  <a:schemeClr val="tx1">
                    <a:tint val="75000"/>
                  </a:schemeClr>
                </a:solidFill>
              </a:defRPr>
            </a:lvl3pPr>
            <a:lvl4pPr marL="1941298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4pPr>
            <a:lvl5pPr marL="2588397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5pPr>
            <a:lvl6pPr marL="3235496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6pPr>
            <a:lvl7pPr marL="3882595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7pPr>
            <a:lvl8pPr marL="4529695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8pPr>
            <a:lvl9pPr marL="5176794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406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760" y="4989514"/>
            <a:ext cx="13371552" cy="14112205"/>
          </a:xfrm>
        </p:spPr>
        <p:txBody>
          <a:bodyPr/>
          <a:lstStyle>
            <a:defPPr>
              <a:defRPr kern="1200" smtId="4294967295"/>
            </a:defPPr>
            <a:lvl1pPr>
              <a:defRPr sz="3957"/>
            </a:lvl1pPr>
            <a:lvl2pPr>
              <a:defRPr sz="3406"/>
            </a:lvl2pPr>
            <a:lvl3pPr>
              <a:defRPr sz="2822"/>
            </a:lvl3pPr>
            <a:lvl4pPr>
              <a:defRPr sz="2546"/>
            </a:lvl4pPr>
            <a:lvl5pPr>
              <a:defRPr sz="2546"/>
            </a:lvl5pPr>
            <a:lvl6pPr>
              <a:defRPr sz="2546"/>
            </a:lvl6pPr>
            <a:lvl7pPr>
              <a:defRPr sz="2546"/>
            </a:lvl7pPr>
            <a:lvl8pPr>
              <a:defRPr sz="2546"/>
            </a:lvl8pPr>
            <a:lvl9pPr>
              <a:defRPr sz="25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89901" y="4989514"/>
            <a:ext cx="13371552" cy="14112205"/>
          </a:xfrm>
        </p:spPr>
        <p:txBody>
          <a:bodyPr/>
          <a:lstStyle>
            <a:defPPr>
              <a:defRPr kern="1200" smtId="4294967295"/>
            </a:defPPr>
            <a:lvl1pPr>
              <a:defRPr sz="3957"/>
            </a:lvl1pPr>
            <a:lvl2pPr>
              <a:defRPr sz="3406"/>
            </a:lvl2pPr>
            <a:lvl3pPr>
              <a:defRPr sz="2822"/>
            </a:lvl3pPr>
            <a:lvl4pPr>
              <a:defRPr sz="2546"/>
            </a:lvl4pPr>
            <a:lvl5pPr>
              <a:defRPr sz="2546"/>
            </a:lvl5pPr>
            <a:lvl6pPr>
              <a:defRPr sz="2546"/>
            </a:lvl6pPr>
            <a:lvl7pPr>
              <a:defRPr sz="2546"/>
            </a:lvl7pPr>
            <a:lvl8pPr>
              <a:defRPr sz="2546"/>
            </a:lvl8pPr>
            <a:lvl9pPr>
              <a:defRPr sz="25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2779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0" y="4786569"/>
            <a:ext cx="13376810" cy="1994813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3406" b="1"/>
            </a:lvl1pPr>
            <a:lvl2pPr marL="647099" indent="0">
              <a:buNone/>
              <a:defRPr sz="2822" b="1"/>
            </a:lvl2pPr>
            <a:lvl3pPr marL="1294198" indent="0">
              <a:buNone/>
              <a:defRPr sz="2546" b="1"/>
            </a:lvl3pPr>
            <a:lvl4pPr marL="1941298" indent="0">
              <a:buNone/>
              <a:defRPr sz="2271" b="1"/>
            </a:lvl4pPr>
            <a:lvl5pPr marL="2588397" indent="0">
              <a:buNone/>
              <a:defRPr sz="2271" b="1"/>
            </a:lvl5pPr>
            <a:lvl6pPr marL="3235496" indent="0">
              <a:buNone/>
              <a:defRPr sz="2271" b="1"/>
            </a:lvl6pPr>
            <a:lvl7pPr marL="3882595" indent="0">
              <a:buNone/>
              <a:defRPr sz="2271" b="1"/>
            </a:lvl7pPr>
            <a:lvl8pPr marL="4529695" indent="0">
              <a:buNone/>
              <a:defRPr sz="2271" b="1"/>
            </a:lvl8pPr>
            <a:lvl9pPr marL="5176794" indent="0">
              <a:buNone/>
              <a:defRPr sz="22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760" y="6781382"/>
            <a:ext cx="13376810" cy="12320336"/>
          </a:xfrm>
        </p:spPr>
        <p:txBody>
          <a:bodyPr/>
          <a:lstStyle>
            <a:defPPr>
              <a:defRPr kern="1200" smtId="4294967295"/>
            </a:defPPr>
            <a:lvl1pPr>
              <a:defRPr sz="3406"/>
            </a:lvl1pPr>
            <a:lvl2pPr>
              <a:defRPr sz="2822"/>
            </a:lvl2pPr>
            <a:lvl3pPr>
              <a:defRPr sz="2546"/>
            </a:lvl3pPr>
            <a:lvl4pPr>
              <a:defRPr sz="2271"/>
            </a:lvl4pPr>
            <a:lvl5pPr>
              <a:defRPr sz="2271"/>
            </a:lvl5pPr>
            <a:lvl6pPr>
              <a:defRPr sz="2271"/>
            </a:lvl6pPr>
            <a:lvl7pPr>
              <a:defRPr sz="2271"/>
            </a:lvl7pPr>
            <a:lvl8pPr>
              <a:defRPr sz="2271"/>
            </a:lvl8pPr>
            <a:lvl9pPr>
              <a:defRPr sz="22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389" y="4786569"/>
            <a:ext cx="13382064" cy="1994813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3406" b="1"/>
            </a:lvl1pPr>
            <a:lvl2pPr marL="647099" indent="0">
              <a:buNone/>
              <a:defRPr sz="2822" b="1"/>
            </a:lvl2pPr>
            <a:lvl3pPr marL="1294198" indent="0">
              <a:buNone/>
              <a:defRPr sz="2546" b="1"/>
            </a:lvl3pPr>
            <a:lvl4pPr marL="1941298" indent="0">
              <a:buNone/>
              <a:defRPr sz="2271" b="1"/>
            </a:lvl4pPr>
            <a:lvl5pPr marL="2588397" indent="0">
              <a:buNone/>
              <a:defRPr sz="2271" b="1"/>
            </a:lvl5pPr>
            <a:lvl6pPr marL="3235496" indent="0">
              <a:buNone/>
              <a:defRPr sz="2271" b="1"/>
            </a:lvl6pPr>
            <a:lvl7pPr marL="3882595" indent="0">
              <a:buNone/>
              <a:defRPr sz="2271" b="1"/>
            </a:lvl7pPr>
            <a:lvl8pPr marL="4529695" indent="0">
              <a:buNone/>
              <a:defRPr sz="2271" b="1"/>
            </a:lvl8pPr>
            <a:lvl9pPr marL="5176794" indent="0">
              <a:buNone/>
              <a:defRPr sz="22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389" y="6781382"/>
            <a:ext cx="13382064" cy="12320336"/>
          </a:xfrm>
        </p:spPr>
        <p:txBody>
          <a:bodyPr/>
          <a:lstStyle>
            <a:defPPr>
              <a:defRPr kern="1200" smtId="4294967295"/>
            </a:defPPr>
            <a:lvl1pPr>
              <a:defRPr sz="3406"/>
            </a:lvl1pPr>
            <a:lvl2pPr>
              <a:defRPr sz="2822"/>
            </a:lvl2pPr>
            <a:lvl3pPr>
              <a:defRPr sz="2546"/>
            </a:lvl3pPr>
            <a:lvl4pPr>
              <a:defRPr sz="2271"/>
            </a:lvl4pPr>
            <a:lvl5pPr>
              <a:defRPr sz="2271"/>
            </a:lvl5pPr>
            <a:lvl6pPr>
              <a:defRPr sz="2271"/>
            </a:lvl6pPr>
            <a:lvl7pPr>
              <a:defRPr sz="2271"/>
            </a:lvl7pPr>
            <a:lvl8pPr>
              <a:defRPr sz="2271"/>
            </a:lvl8pPr>
            <a:lvl9pPr>
              <a:defRPr sz="22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30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4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147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8" y="851386"/>
            <a:ext cx="9960336" cy="3623337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82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768" y="851387"/>
            <a:ext cx="16924685" cy="18250331"/>
          </a:xfrm>
        </p:spPr>
        <p:txBody>
          <a:bodyPr/>
          <a:lstStyle>
            <a:defPPr>
              <a:defRPr kern="1200" smtId="4294967295"/>
            </a:defPPr>
            <a:lvl1pPr>
              <a:defRPr sz="4542"/>
            </a:lvl1pPr>
            <a:lvl2pPr>
              <a:defRPr sz="3957"/>
            </a:lvl2pPr>
            <a:lvl3pPr>
              <a:defRPr sz="3406"/>
            </a:lvl3pPr>
            <a:lvl4pPr>
              <a:defRPr sz="2822"/>
            </a:lvl4pPr>
            <a:lvl5pPr>
              <a:defRPr sz="2822"/>
            </a:lvl5pPr>
            <a:lvl6pPr>
              <a:defRPr sz="2822"/>
            </a:lvl6pPr>
            <a:lvl7pPr>
              <a:defRPr sz="2822"/>
            </a:lvl7pPr>
            <a:lvl8pPr>
              <a:defRPr sz="2822"/>
            </a:lvl8pPr>
            <a:lvl9pPr>
              <a:defRPr sz="28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768" y="4474724"/>
            <a:ext cx="9960336" cy="1462699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996"/>
            </a:lvl1pPr>
            <a:lvl2pPr marL="647099" indent="0">
              <a:buNone/>
              <a:defRPr sz="1686"/>
            </a:lvl2pPr>
            <a:lvl3pPr marL="1294198" indent="0">
              <a:buNone/>
              <a:defRPr sz="1411"/>
            </a:lvl3pPr>
            <a:lvl4pPr marL="1941298" indent="0">
              <a:buNone/>
              <a:defRPr sz="1273"/>
            </a:lvl4pPr>
            <a:lvl5pPr marL="2588397" indent="0">
              <a:buNone/>
              <a:defRPr sz="1273"/>
            </a:lvl5pPr>
            <a:lvl6pPr marL="3235496" indent="0">
              <a:buNone/>
              <a:defRPr sz="1273"/>
            </a:lvl6pPr>
            <a:lvl7pPr marL="3882595" indent="0">
              <a:buNone/>
              <a:defRPr sz="1273"/>
            </a:lvl7pPr>
            <a:lvl8pPr marL="4529695" indent="0">
              <a:buNone/>
              <a:defRPr sz="1273"/>
            </a:lvl8pPr>
            <a:lvl9pPr marL="5176794" indent="0">
              <a:buNone/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4970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154" y="14968539"/>
            <a:ext cx="18165128" cy="1767121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82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154" y="1910668"/>
            <a:ext cx="18165128" cy="12830174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4542"/>
            </a:lvl1pPr>
            <a:lvl2pPr marL="647099" indent="0">
              <a:buNone/>
              <a:defRPr sz="3957"/>
            </a:lvl2pPr>
            <a:lvl3pPr marL="1294198" indent="0">
              <a:buNone/>
              <a:defRPr sz="3406"/>
            </a:lvl3pPr>
            <a:lvl4pPr marL="1941298" indent="0">
              <a:buNone/>
              <a:defRPr sz="2822"/>
            </a:lvl4pPr>
            <a:lvl5pPr marL="2588397" indent="0">
              <a:buNone/>
              <a:defRPr sz="2822"/>
            </a:lvl5pPr>
            <a:lvl6pPr marL="3235496" indent="0">
              <a:buNone/>
              <a:defRPr sz="2822"/>
            </a:lvl6pPr>
            <a:lvl7pPr marL="3882595" indent="0">
              <a:buNone/>
              <a:defRPr sz="2822"/>
            </a:lvl7pPr>
            <a:lvl8pPr marL="4529695" indent="0">
              <a:buNone/>
              <a:defRPr sz="2822"/>
            </a:lvl8pPr>
            <a:lvl9pPr marL="5176794" indent="0">
              <a:buNone/>
              <a:defRPr sz="282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154" y="16735659"/>
            <a:ext cx="18165128" cy="2509604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996"/>
            </a:lvl1pPr>
            <a:lvl2pPr marL="647099" indent="0">
              <a:buNone/>
              <a:defRPr sz="1686"/>
            </a:lvl2pPr>
            <a:lvl3pPr marL="1294198" indent="0">
              <a:buNone/>
              <a:defRPr sz="1411"/>
            </a:lvl3pPr>
            <a:lvl4pPr marL="1941298" indent="0">
              <a:buNone/>
              <a:defRPr sz="1273"/>
            </a:lvl4pPr>
            <a:lvl5pPr marL="2588397" indent="0">
              <a:buNone/>
              <a:defRPr sz="1273"/>
            </a:lvl5pPr>
            <a:lvl6pPr marL="3235496" indent="0">
              <a:buNone/>
              <a:defRPr sz="1273"/>
            </a:lvl6pPr>
            <a:lvl7pPr marL="3882595" indent="0">
              <a:buNone/>
              <a:defRPr sz="1273"/>
            </a:lvl7pPr>
            <a:lvl8pPr marL="4529695" indent="0">
              <a:buNone/>
              <a:defRPr sz="1273"/>
            </a:lvl8pPr>
            <a:lvl9pPr marL="5176794" indent="0">
              <a:buNone/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261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48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9529" y="856339"/>
            <a:ext cx="6811923" cy="18245381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762" y="856339"/>
            <a:ext cx="19931182" cy="18245381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722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763" y="856337"/>
            <a:ext cx="27247691" cy="3563938"/>
          </a:xfrm>
          <a:prstGeom prst="rect">
            <a:avLst/>
          </a:prstGeom>
        </p:spPr>
        <p:txBody>
          <a:bodyPr vert="horz" lIns="376108" tIns="188056" rIns="376108" bIns="188056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3" y="4989514"/>
            <a:ext cx="27247691" cy="14112205"/>
          </a:xfrm>
          <a:prstGeom prst="rect">
            <a:avLst/>
          </a:prstGeom>
        </p:spPr>
        <p:txBody>
          <a:bodyPr vert="horz" lIns="376108" tIns="188056" rIns="376108" bIns="188056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762" y="19819458"/>
            <a:ext cx="7064217" cy="113848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l">
              <a:defRPr sz="1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4032" y="19819458"/>
            <a:ext cx="9587150" cy="113848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ctr">
              <a:defRPr sz="1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7238" y="19819458"/>
            <a:ext cx="7064217" cy="113848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r">
              <a:defRPr sz="1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3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ransition/>
  <p:txStyles>
    <p:titleStyle>
      <a:defPPr>
        <a:defRPr kern="1200" smtId="4294967295"/>
      </a:defPPr>
      <a:lvl1pPr algn="ctr" defTabSz="1294198" rtl="0" eaLnBrk="1" latinLnBrk="0" hangingPunct="1">
        <a:spcBef>
          <a:spcPct val="0"/>
        </a:spcBef>
        <a:buNone/>
        <a:defRPr sz="62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85323" indent="-485323" algn="l" defTabSz="1294198" rtl="0" eaLnBrk="1" latinLnBrk="0" hangingPunct="1">
        <a:spcBef>
          <a:spcPct val="20000"/>
        </a:spcBef>
        <a:buFont typeface="Arial" pitchFamily="34" charset="0"/>
        <a:buChar char="•"/>
        <a:defRPr sz="4542" kern="1200">
          <a:solidFill>
            <a:schemeClr val="tx1"/>
          </a:solidFill>
          <a:latin typeface="+mn-lt"/>
          <a:ea typeface="+mn-ea"/>
          <a:cs typeface="+mn-cs"/>
        </a:defRPr>
      </a:lvl1pPr>
      <a:lvl2pPr marL="1051537" indent="-404437" algn="l" defTabSz="1294198" rtl="0" eaLnBrk="1" latinLnBrk="0" hangingPunct="1">
        <a:spcBef>
          <a:spcPct val="20000"/>
        </a:spcBef>
        <a:buFont typeface="Arial" pitchFamily="34" charset="0"/>
        <a:buChar char="–"/>
        <a:defRPr sz="3957" kern="1200">
          <a:solidFill>
            <a:schemeClr val="tx1"/>
          </a:solidFill>
          <a:latin typeface="+mn-lt"/>
          <a:ea typeface="+mn-ea"/>
          <a:cs typeface="+mn-cs"/>
        </a:defRPr>
      </a:lvl2pPr>
      <a:lvl3pPr marL="1617748" indent="-323550" algn="l" defTabSz="1294198" rtl="0" eaLnBrk="1" latinLnBrk="0" hangingPunct="1">
        <a:spcBef>
          <a:spcPct val="20000"/>
        </a:spcBef>
        <a:buFont typeface="Arial" pitchFamily="34" charset="0"/>
        <a:buChar char="•"/>
        <a:defRPr sz="3406" kern="1200">
          <a:solidFill>
            <a:schemeClr val="tx1"/>
          </a:solidFill>
          <a:latin typeface="+mn-lt"/>
          <a:ea typeface="+mn-ea"/>
          <a:cs typeface="+mn-cs"/>
        </a:defRPr>
      </a:lvl3pPr>
      <a:lvl4pPr marL="2264848" indent="-323550" algn="l" defTabSz="1294198" rtl="0" eaLnBrk="1" latinLnBrk="0" hangingPunct="1">
        <a:spcBef>
          <a:spcPct val="20000"/>
        </a:spcBef>
        <a:buFont typeface="Arial" pitchFamily="34" charset="0"/>
        <a:buChar char="–"/>
        <a:defRPr sz="2822" kern="1200">
          <a:solidFill>
            <a:schemeClr val="tx1"/>
          </a:solidFill>
          <a:latin typeface="+mn-lt"/>
          <a:ea typeface="+mn-ea"/>
          <a:cs typeface="+mn-cs"/>
        </a:defRPr>
      </a:lvl4pPr>
      <a:lvl5pPr marL="2911947" indent="-323550" algn="l" defTabSz="1294198" rtl="0" eaLnBrk="1" latinLnBrk="0" hangingPunct="1">
        <a:spcBef>
          <a:spcPct val="20000"/>
        </a:spcBef>
        <a:buFont typeface="Arial" pitchFamily="34" charset="0"/>
        <a:buChar char="»"/>
        <a:defRPr sz="2822" kern="1200">
          <a:solidFill>
            <a:schemeClr val="tx1"/>
          </a:solidFill>
          <a:latin typeface="+mn-lt"/>
          <a:ea typeface="+mn-ea"/>
          <a:cs typeface="+mn-cs"/>
        </a:defRPr>
      </a:lvl5pPr>
      <a:lvl6pPr marL="3559046" indent="-323550" algn="l" defTabSz="1294198" rtl="0" eaLnBrk="1" latinLnBrk="0" hangingPunct="1">
        <a:spcBef>
          <a:spcPct val="20000"/>
        </a:spcBef>
        <a:buFont typeface="Arial" pitchFamily="34" charset="0"/>
        <a:buChar char="•"/>
        <a:defRPr sz="2822" kern="1200">
          <a:solidFill>
            <a:schemeClr val="tx1"/>
          </a:solidFill>
          <a:latin typeface="+mn-lt"/>
          <a:ea typeface="+mn-ea"/>
          <a:cs typeface="+mn-cs"/>
        </a:defRPr>
      </a:lvl6pPr>
      <a:lvl7pPr marL="4206145" indent="-323550" algn="l" defTabSz="1294198" rtl="0" eaLnBrk="1" latinLnBrk="0" hangingPunct="1">
        <a:spcBef>
          <a:spcPct val="20000"/>
        </a:spcBef>
        <a:buFont typeface="Arial" pitchFamily="34" charset="0"/>
        <a:buChar char="•"/>
        <a:defRPr sz="2822" kern="1200">
          <a:solidFill>
            <a:schemeClr val="tx1"/>
          </a:solidFill>
          <a:latin typeface="+mn-lt"/>
          <a:ea typeface="+mn-ea"/>
          <a:cs typeface="+mn-cs"/>
        </a:defRPr>
      </a:lvl7pPr>
      <a:lvl8pPr marL="4853245" indent="-323550" algn="l" defTabSz="1294198" rtl="0" eaLnBrk="1" latinLnBrk="0" hangingPunct="1">
        <a:spcBef>
          <a:spcPct val="20000"/>
        </a:spcBef>
        <a:buFont typeface="Arial" pitchFamily="34" charset="0"/>
        <a:buChar char="•"/>
        <a:defRPr sz="2822" kern="1200">
          <a:solidFill>
            <a:schemeClr val="tx1"/>
          </a:solidFill>
          <a:latin typeface="+mn-lt"/>
          <a:ea typeface="+mn-ea"/>
          <a:cs typeface="+mn-cs"/>
        </a:defRPr>
      </a:lvl8pPr>
      <a:lvl9pPr marL="5500344" indent="-323550" algn="l" defTabSz="1294198" rtl="0" eaLnBrk="1" latinLnBrk="0" hangingPunct="1">
        <a:spcBef>
          <a:spcPct val="20000"/>
        </a:spcBef>
        <a:buFont typeface="Arial" pitchFamily="34" charset="0"/>
        <a:buChar char="•"/>
        <a:defRPr sz="28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1pPr>
      <a:lvl2pPr marL="647099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2pPr>
      <a:lvl3pPr marL="1294198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3pPr>
      <a:lvl4pPr marL="1941298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4pPr>
      <a:lvl5pPr marL="2588397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5pPr>
      <a:lvl6pPr marL="3235496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6pPr>
      <a:lvl7pPr marL="3882595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7pPr>
      <a:lvl8pPr marL="4529695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8pPr>
      <a:lvl9pPr marL="5176794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93372B4-BFB6-43F7-859E-1DEF177587DD}"/>
              </a:ext>
            </a:extLst>
          </p:cNvPr>
          <p:cNvSpPr/>
          <p:nvPr/>
        </p:nvSpPr>
        <p:spPr>
          <a:xfrm>
            <a:off x="0" y="6773653"/>
            <a:ext cx="30275213" cy="14327531"/>
          </a:xfrm>
          <a:prstGeom prst="rect">
            <a:avLst/>
          </a:prstGeom>
          <a:solidFill>
            <a:srgbClr val="39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052" tIns="22026" rIns="44052" bIns="22026" rtlCol="0" anchor="ctr"/>
          <a:lstStyle>
            <a:defPPr>
              <a:defRPr kern="1200" smtId="4294967295"/>
            </a:defPPr>
          </a:lstStyle>
          <a:p>
            <a:pPr algn="ctr"/>
            <a:endParaRPr lang="en-US" sz="1713"/>
          </a:p>
        </p:txBody>
      </p:sp>
      <p:sp>
        <p:nvSpPr>
          <p:cNvPr id="5" name="Rectangle 4"/>
          <p:cNvSpPr/>
          <p:nvPr/>
        </p:nvSpPr>
        <p:spPr>
          <a:xfrm>
            <a:off x="0" y="-150308"/>
            <a:ext cx="30275214" cy="6923961"/>
          </a:xfrm>
          <a:prstGeom prst="rect">
            <a:avLst/>
          </a:prstGeom>
          <a:solidFill>
            <a:srgbClr val="F2E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585" tIns="32292" rIns="64585" bIns="3229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515"/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769018" y="7407250"/>
            <a:ext cx="7270519" cy="590558"/>
          </a:xfrm>
          <a:prstGeom prst="snip1Rect">
            <a:avLst>
              <a:gd name="adj" fmla="val 0"/>
            </a:avLst>
          </a:prstGeom>
          <a:solidFill>
            <a:srgbClr val="ADBFC3"/>
          </a:solidFill>
          <a:ln w="12700">
            <a:noFill/>
            <a:miter lim="800000"/>
          </a:ln>
        </p:spPr>
        <p:txBody>
          <a:bodyPr wrap="none" lIns="47186" tIns="25172" rIns="47186" bIns="23594" anchor="ctr" anchorCtr="0"/>
          <a:lstStyle>
            <a:defPPr>
              <a:defRPr kern="1200" smtId="4294967295"/>
            </a:defPPr>
          </a:lstStyle>
          <a:p>
            <a:pPr algn="ctr" defTabSz="1618171">
              <a:defRPr/>
            </a:pPr>
            <a:r>
              <a:rPr lang="en-US" sz="2543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INTRODUCTION</a:t>
            </a: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10661D15-FEEC-48A3-BE53-98D164F2C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9255" y="7407250"/>
            <a:ext cx="12902497" cy="667833"/>
          </a:xfrm>
          <a:prstGeom prst="rect">
            <a:avLst/>
          </a:prstGeom>
          <a:solidFill>
            <a:srgbClr val="ADBFC3"/>
          </a:solidFill>
          <a:ln w="12700">
            <a:noFill/>
            <a:miter lim="800000"/>
          </a:ln>
        </p:spPr>
        <p:txBody>
          <a:bodyPr wrap="none" lIns="47186" tIns="25172" rIns="47186" bIns="23594" anchor="ctr" anchorCtr="0"/>
          <a:lstStyle>
            <a:defPPr>
              <a:defRPr kern="1200" smtId="4294967295"/>
            </a:defPPr>
          </a:lstStyle>
          <a:p>
            <a:pPr algn="ctr" defTabSz="1618171">
              <a:defRPr/>
            </a:pPr>
            <a:r>
              <a:rPr lang="en-US" sz="2543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METHODOLOGY</a:t>
            </a:r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EDE5E111-F597-463C-85E7-64EEC1131F83}"/>
              </a:ext>
            </a:extLst>
          </p:cNvPr>
          <p:cNvSpPr txBox="1"/>
          <p:nvPr/>
        </p:nvSpPr>
        <p:spPr>
          <a:xfrm>
            <a:off x="673768" y="830181"/>
            <a:ext cx="30784801" cy="4047261"/>
          </a:xfrm>
          <a:prstGeom prst="rect">
            <a:avLst/>
          </a:prstGeom>
        </p:spPr>
        <p:txBody>
          <a:bodyPr lIns="44052" tIns="22026" rIns="44052" bIns="22026"/>
          <a:lstStyle>
            <a:defPPr>
              <a:defRPr kern="1200" smtId="4294967295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3800"/>
              </a:lnSpc>
            </a:pPr>
            <a:r>
              <a:rPr lang="en-US" sz="16600" b="1" dirty="0">
                <a:solidFill>
                  <a:srgbClr val="958F77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Lorem ipsum dolor </a:t>
            </a:r>
            <a:br>
              <a:rPr lang="en-US" sz="16600" b="1" dirty="0">
                <a:solidFill>
                  <a:srgbClr val="958F77"/>
                </a:solidFill>
                <a:latin typeface="Aptos" panose="020B0004020202020204" pitchFamily="34" charset="0"/>
                <a:cs typeface="Rubik" panose="00000500000000000000" pitchFamily="2" charset="-79"/>
              </a:rPr>
            </a:br>
            <a:r>
              <a:rPr lang="en-US" sz="16600" b="1" dirty="0">
                <a:solidFill>
                  <a:srgbClr val="958F77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sit </a:t>
            </a:r>
            <a:r>
              <a:rPr lang="en-US" sz="16600" b="1" dirty="0" err="1">
                <a:solidFill>
                  <a:srgbClr val="958F77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amet</a:t>
            </a:r>
            <a:r>
              <a:rPr lang="en-US" sz="16600" b="1" dirty="0">
                <a:solidFill>
                  <a:srgbClr val="958F77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en-US" sz="16600" b="1" dirty="0" err="1">
                <a:solidFill>
                  <a:srgbClr val="958F77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consectetuer</a:t>
            </a:r>
            <a:br>
              <a:rPr lang="en-US" sz="16600" b="1">
                <a:solidFill>
                  <a:srgbClr val="958F77"/>
                </a:solidFill>
                <a:latin typeface="Aptos" panose="020B0004020202020204" pitchFamily="34" charset="0"/>
                <a:cs typeface="Rubik" panose="00000500000000000000" pitchFamily="2" charset="-79"/>
              </a:rPr>
            </a:br>
            <a:r>
              <a:rPr lang="en-US" sz="8800" i="1">
                <a:solidFill>
                  <a:schemeClr val="tx1">
                    <a:lumMod val="65000"/>
                    <a:lumOff val="35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Aenean </a:t>
            </a:r>
            <a:r>
              <a:rPr lang="en-US" sz="8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commodo</a:t>
            </a:r>
            <a:r>
              <a:rPr lang="en-US" sz="8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ligula </a:t>
            </a:r>
            <a:r>
              <a:rPr lang="en-US" sz="8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eget</a:t>
            </a:r>
            <a:r>
              <a:rPr lang="en-US" sz="8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 dolor dis parturient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22208343" y="8549324"/>
            <a:ext cx="7295345" cy="3323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ipsum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sit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amet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consectetuer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adipiscing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elit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commodo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ligula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eget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sociis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natoque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penatibus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et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magnis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dis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parturient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montes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nascetur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ridiculus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mus.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ultricies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pellentesque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Nulla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pede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fringilla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vel,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aliquet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eget,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arcu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</a:t>
            </a:r>
          </a:p>
          <a:p>
            <a:pPr>
              <a:lnSpc>
                <a:spcPts val="2331"/>
              </a:lnSpc>
            </a:pPr>
            <a:endParaRPr lang="nb-NO" sz="1695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  <a:ea typeface="Open Sans" panose="020B0606030504020204" pitchFamily="34" charset="0"/>
              <a:cs typeface="Rubik" panose="00000500000000000000" pitchFamily="2" charset="-79"/>
            </a:endParaRPr>
          </a:p>
          <a:p>
            <a:pPr>
              <a:lnSpc>
                <a:spcPts val="2331"/>
              </a:lnSpc>
            </a:pP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In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rhoncus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ut,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imperdiet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venenatis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vitae,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Nullam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dictum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pede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mollis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Integer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tincidunt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Cras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dapibus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Vivamus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elementum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semper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nisi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leo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ligula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porttitor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vitae,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Aliquam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ante,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dapibus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in,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viverra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feugiat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15058271" y="8549324"/>
            <a:ext cx="6687679" cy="184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ipsum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sit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amet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consectetuer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adipiscing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elit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commodo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ligula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eget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sociis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natoque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penatibus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et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magnis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dis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parturient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montes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nascetur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ridiculus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mus.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ultricies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pellentesque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Nulla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pede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fringilla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vel,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aliquet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eget,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arcu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8669255" y="8532116"/>
            <a:ext cx="6033334" cy="391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ipsum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sit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amet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consectetuer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adipiscing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elit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commodo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ligula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eget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sociis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natoque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penatibus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et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magnis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dis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parturient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montes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nascetur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ridiculus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mus.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ultricies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pellentesque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Nulla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pede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fringilla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vel,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aliquet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eget.</a:t>
            </a:r>
          </a:p>
          <a:p>
            <a:pPr>
              <a:lnSpc>
                <a:spcPts val="2331"/>
              </a:lnSpc>
            </a:pPr>
            <a:endParaRPr lang="nb-NO" sz="1695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  <a:ea typeface="Open Sans" panose="020B0606030504020204" pitchFamily="34" charset="0"/>
              <a:cs typeface="Rubik" panose="00000500000000000000" pitchFamily="2" charset="-79"/>
            </a:endParaRPr>
          </a:p>
          <a:p>
            <a:pPr>
              <a:lnSpc>
                <a:spcPts val="2331"/>
              </a:lnSpc>
            </a:pP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In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rhoncus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ut,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imperdiet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venenatis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vitae,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Nullam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dictum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pede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mollis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Integer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tincidunt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Cras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dapibus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Vivamus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elementum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semper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nisi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leo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ligula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porttitor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vitae,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Aliquam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ante,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dapibus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in,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viverra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feugiat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673768" y="8431711"/>
            <a:ext cx="7751094" cy="3323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ipsum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sit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amet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consectetuer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adipiscing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elit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commodo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ligula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eget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sociis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natoque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penatibus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et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magnis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dis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parturient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montes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nascetur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ridiculus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mus.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ultricies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pellentesque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Nulla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pede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fringilla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vel,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aliquet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eget,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arcu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</a:t>
            </a:r>
          </a:p>
          <a:p>
            <a:pPr>
              <a:lnSpc>
                <a:spcPts val="2331"/>
              </a:lnSpc>
            </a:pPr>
            <a:endParaRPr lang="nb-NO" sz="1695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  <a:ea typeface="Open Sans" panose="020B0606030504020204" pitchFamily="34" charset="0"/>
              <a:cs typeface="Rubik" panose="00000500000000000000" pitchFamily="2" charset="-79"/>
            </a:endParaRPr>
          </a:p>
          <a:p>
            <a:pPr>
              <a:lnSpc>
                <a:spcPts val="2331"/>
              </a:lnSpc>
            </a:pP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In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rhoncus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ut,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imperdiet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venenatis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vitae,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Nullam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dictum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pede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mollis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Integer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tincidunt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Cras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dapibus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Vivamus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elementum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semper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nisi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leo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ligula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porttitor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vitae,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Aliquam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ante,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dapibus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in,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viverra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feugiat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-1" y="19504720"/>
            <a:ext cx="30275213" cy="1878905"/>
          </a:xfrm>
          <a:prstGeom prst="rect">
            <a:avLst/>
          </a:prstGeom>
          <a:solidFill>
            <a:srgbClr val="958F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585" tIns="32292" rIns="64585" bIns="3229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515"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09979DB4-932D-435D-AECC-E310620860F5}"/>
              </a:ext>
            </a:extLst>
          </p:cNvPr>
          <p:cNvSpPr txBox="1"/>
          <p:nvPr/>
        </p:nvSpPr>
        <p:spPr>
          <a:xfrm>
            <a:off x="772988" y="20205039"/>
            <a:ext cx="314654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i="1" dirty="0">
                <a:solidFill>
                  <a:schemeClr val="bg1"/>
                </a:solidFill>
                <a:latin typeface="Aptos" panose="020B0004020202020204" pitchFamily="34" charset="0"/>
                <a:cs typeface="Rubik Light" panose="00000400000000000000" pitchFamily="2" charset="-79"/>
              </a:rPr>
              <a:t>Add Author Names</a:t>
            </a: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22232407" y="7407250"/>
            <a:ext cx="7270519" cy="590558"/>
          </a:xfrm>
          <a:prstGeom prst="rect">
            <a:avLst/>
          </a:prstGeom>
          <a:solidFill>
            <a:srgbClr val="ADBFC3"/>
          </a:solidFill>
          <a:ln w="12700">
            <a:noFill/>
            <a:miter lim="800000"/>
          </a:ln>
        </p:spPr>
        <p:txBody>
          <a:bodyPr wrap="none" lIns="47186" tIns="25172" rIns="47186" bIns="23594" anchor="ctr" anchorCtr="0"/>
          <a:lstStyle>
            <a:defPPr>
              <a:defRPr kern="1200" smtId="4294967295"/>
            </a:defPPr>
          </a:lstStyle>
          <a:p>
            <a:pPr algn="ctr" defTabSz="1618171">
              <a:defRPr/>
            </a:pPr>
            <a:r>
              <a:rPr lang="en-US" sz="2543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RESULTS</a:t>
            </a:r>
          </a:p>
        </p:txBody>
      </p:sp>
      <p:sp>
        <p:nvSpPr>
          <p:cNvPr id="39" name="Rectangle 10">
            <a:extLst>
              <a:ext uri="{FF2B5EF4-FFF2-40B4-BE49-F238E27FC236}">
                <a16:creationId xmlns:a16="http://schemas.microsoft.com/office/drawing/2014/main" id="{10661D15-FEEC-48A3-BE53-98D164F2C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9255" y="13624915"/>
            <a:ext cx="12902497" cy="667833"/>
          </a:xfrm>
          <a:prstGeom prst="rect">
            <a:avLst/>
          </a:prstGeom>
          <a:solidFill>
            <a:srgbClr val="ADBFC3"/>
          </a:solidFill>
          <a:ln w="12700">
            <a:noFill/>
            <a:miter lim="800000"/>
          </a:ln>
        </p:spPr>
        <p:txBody>
          <a:bodyPr wrap="none" lIns="47186" tIns="25172" rIns="47186" bIns="23594" anchor="ctr" anchorCtr="0"/>
          <a:lstStyle>
            <a:defPPr>
              <a:defRPr kern="1200" smtId="4294967295"/>
            </a:defPPr>
          </a:lstStyle>
          <a:p>
            <a:pPr algn="ctr" defTabSz="1618171">
              <a:defRPr/>
            </a:pPr>
            <a:r>
              <a:rPr lang="en-US" sz="2543" b="1" dirty="0">
                <a:solidFill>
                  <a:schemeClr val="bg1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CONCLUSION</a:t>
            </a:r>
            <a:endParaRPr lang="en-US" sz="2825" b="1" dirty="0">
              <a:solidFill>
                <a:schemeClr val="bg1"/>
              </a:solidFill>
              <a:latin typeface="Aptos" panose="020B0004020202020204" pitchFamily="34" charset="0"/>
              <a:cs typeface="Rubik" panose="00000500000000000000" pitchFamily="2" charset="-79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8669255" y="14749781"/>
            <a:ext cx="6033334" cy="391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ipsum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sit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amet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consectetuer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adipiscing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elit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commodo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ligula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eget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sociis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natoque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penatibus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et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magnis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dis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parturient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montes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nascetur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ridiculus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mus.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ultricies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pellentesque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Nulla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pede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fringilla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vel,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aliquet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eget.</a:t>
            </a:r>
          </a:p>
          <a:p>
            <a:pPr>
              <a:lnSpc>
                <a:spcPts val="2331"/>
              </a:lnSpc>
            </a:pPr>
            <a:endParaRPr lang="nb-NO" sz="1695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  <a:ea typeface="Open Sans" panose="020B0606030504020204" pitchFamily="34" charset="0"/>
              <a:cs typeface="Rubik" panose="00000500000000000000" pitchFamily="2" charset="-79"/>
            </a:endParaRPr>
          </a:p>
          <a:p>
            <a:pPr>
              <a:lnSpc>
                <a:spcPts val="2331"/>
              </a:lnSpc>
            </a:pP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In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rhoncus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ut,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imperdiet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venenatis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vitae,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Nullam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dictum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pede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mollis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Integer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tincidunt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Cras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dapibus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Vivamus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elementum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semper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nisi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leo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ligula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porttitor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vitae,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ac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Aliquam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ante,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dapibus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in,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viverra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feugiat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a, </a:t>
            </a:r>
            <a:r>
              <a:rPr lang="nb-NO" sz="1695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695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</a:t>
            </a:r>
          </a:p>
        </p:txBody>
      </p:sp>
      <p:pic>
        <p:nvPicPr>
          <p:cNvPr id="2" name="Picture 1" descr="A logo on a black background&#10;&#10;Description automatically generated">
            <a:extLst>
              <a:ext uri="{FF2B5EF4-FFF2-40B4-BE49-F238E27FC236}">
                <a16:creationId xmlns:a16="http://schemas.microsoft.com/office/drawing/2014/main" id="{47A8477F-F524-1775-66C7-41D3047E3F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6" t="32143" r="18810" b="33468"/>
          <a:stretch/>
        </p:blipFill>
        <p:spPr>
          <a:xfrm>
            <a:off x="25088149" y="19672647"/>
            <a:ext cx="4490276" cy="14285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00EEFB-A88A-723C-CD3C-0084D17028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4982" y="10807255"/>
            <a:ext cx="6033334" cy="18954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54C887D-3F64-1DC8-A792-80F424CE7495}"/>
              </a:ext>
            </a:extLst>
          </p:cNvPr>
          <p:cNvSpPr/>
          <p:nvPr/>
        </p:nvSpPr>
        <p:spPr>
          <a:xfrm>
            <a:off x="772988" y="12324465"/>
            <a:ext cx="7241920" cy="6178027"/>
          </a:xfrm>
          <a:prstGeom prst="rect">
            <a:avLst/>
          </a:prstGeom>
          <a:solidFill>
            <a:schemeClr val="bg1"/>
          </a:solidFill>
          <a:ln w="127000">
            <a:solidFill>
              <a:srgbClr val="ADB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D4688372-0C24-13D2-2725-87582ACEFF2E}"/>
              </a:ext>
            </a:extLst>
          </p:cNvPr>
          <p:cNvSpPr/>
          <p:nvPr/>
        </p:nvSpPr>
        <p:spPr>
          <a:xfrm>
            <a:off x="1009650" y="14001986"/>
            <a:ext cx="4133661" cy="4242902"/>
          </a:xfrm>
          <a:prstGeom prst="triangle">
            <a:avLst/>
          </a:prstGeom>
          <a:solidFill>
            <a:srgbClr val="ADBF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5B20F575-CE9C-D5A7-9D88-E20F85D4D906}"/>
              </a:ext>
            </a:extLst>
          </p:cNvPr>
          <p:cNvSpPr/>
          <p:nvPr/>
        </p:nvSpPr>
        <p:spPr>
          <a:xfrm>
            <a:off x="3881436" y="15833726"/>
            <a:ext cx="3907708" cy="2411162"/>
          </a:xfrm>
          <a:prstGeom prst="triangle">
            <a:avLst/>
          </a:prstGeom>
          <a:solidFill>
            <a:srgbClr val="ADBF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798170-E6AE-CC9B-4195-F79143FE2852}"/>
              </a:ext>
            </a:extLst>
          </p:cNvPr>
          <p:cNvSpPr/>
          <p:nvPr/>
        </p:nvSpPr>
        <p:spPr>
          <a:xfrm>
            <a:off x="6138539" y="13224613"/>
            <a:ext cx="1028512" cy="1028512"/>
          </a:xfrm>
          <a:prstGeom prst="ellipse">
            <a:avLst/>
          </a:prstGeom>
          <a:solidFill>
            <a:srgbClr val="ADBF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F6FABF8-D298-101A-6F4D-5040CC89F8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60306" y="12356549"/>
            <a:ext cx="7244412" cy="4822992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6B9003F5-6B8A-7B95-73BB-26A0219DB8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058270" y="14768483"/>
            <a:ext cx="6140045" cy="243795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456E6B3-8CFF-22D5-FC15-0389361DCB2A}"/>
              </a:ext>
            </a:extLst>
          </p:cNvPr>
          <p:cNvSpPr txBox="1"/>
          <p:nvPr/>
        </p:nvSpPr>
        <p:spPr>
          <a:xfrm>
            <a:off x="14922344" y="17546061"/>
            <a:ext cx="6687678" cy="1096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Vivamus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elementum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semper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nisi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leo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ligula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porttitor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vitae,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ac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Aliquam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ante,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dapibus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in,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viverra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feugiat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Lorem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ipsum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dolor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sit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amet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consectetuer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adipiscing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elit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parturient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montes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nascetur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ridiculus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mus.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Donec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quam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ultricies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nec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pellentesque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quis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sem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Nulla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consequat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massa</a:t>
            </a:r>
            <a:endParaRPr lang="nb-NO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789720-D0F2-73D1-6AFD-DC5570DE556F}"/>
              </a:ext>
            </a:extLst>
          </p:cNvPr>
          <p:cNvSpPr txBox="1"/>
          <p:nvPr/>
        </p:nvSpPr>
        <p:spPr>
          <a:xfrm>
            <a:off x="22156885" y="17605356"/>
            <a:ext cx="73453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In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enim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rhoncus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ut,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imperdiet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a,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venenatis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vitae,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justo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Nullam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dictum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felis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eu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pede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mollis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pretium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Integer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tincidunt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Cras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dapibus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Vivamus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elementum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semper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nisi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Aenean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vulputate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eleifend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nb-NO" sz="120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tellus</a:t>
            </a:r>
            <a:r>
              <a:rPr lang="nb-NO" sz="12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.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40388710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hypotheticalocean|09-2018"/>
</p:tagLst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5591</TotalTime>
  <Words>754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Rubik</vt:lpstr>
      <vt:lpstr>Calibri</vt:lpstr>
      <vt:lpstr>Aptos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Shane David Colvin</cp:lastModifiedBy>
  <cp:revision>74</cp:revision>
  <cp:lastPrinted>2011-01-21T18:13:44Z</cp:lastPrinted>
  <dcterms:modified xsi:type="dcterms:W3CDTF">2024-10-12T13:32:09Z</dcterms:modified>
  <cp:category>scientific poster powerpoint</cp:category>
</cp:coreProperties>
</file>