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60" r:id="rId1"/>
  </p:sldMasterIdLst>
  <p:handoutMasterIdLst>
    <p:handoutMasterId r:id="rId6"/>
  </p:handoutMasterIdLst>
  <p:sldIdLst>
    <p:sldId id="256" r:id="rId2"/>
    <p:sldId id="257" r:id="rId3"/>
    <p:sldId id="259" r:id="rId4"/>
    <p:sldId id="258" r:id="rId5"/>
  </p:sldIdLst>
  <p:sldSz cx="21383625" cy="30275213"/>
  <p:notesSz cx="7010400" cy="9271000"/>
  <p:embeddedFontLst>
    <p:embeddedFont>
      <p:font typeface="Rubik" panose="020B0604020202020204" charset="-79"/>
      <p:regular r:id="rId7"/>
      <p:bold r:id="rId8"/>
      <p:italic r:id="rId9"/>
      <p:boldItalic r:id="rId10"/>
    </p:embeddedFont>
    <p:embeddedFont>
      <p:font typeface="Rubik Light" panose="020B0604020202020204" charset="-79"/>
      <p:regular r:id="rId11"/>
    </p:embeddedFont>
  </p:embeddedFontLst>
  <p:custDataLst>
    <p:tags r:id="rId12"/>
  </p:custDataLst>
  <p:defaultTextStyle>
    <a:defPPr>
      <a:defRPr lang="en-US"/>
    </a:defPPr>
    <a:lvl1pPr marL="0" algn="l" defTabSz="2526176" rtl="0" eaLnBrk="1" latinLnBrk="0" hangingPunct="1">
      <a:defRPr sz="4977" kern="1200">
        <a:solidFill>
          <a:schemeClr val="tx1"/>
        </a:solidFill>
        <a:latin typeface="+mn-lt"/>
        <a:ea typeface="+mn-ea"/>
        <a:cs typeface="+mn-cs"/>
      </a:defRPr>
    </a:lvl1pPr>
    <a:lvl2pPr marL="1263088" algn="l" defTabSz="2526176" rtl="0" eaLnBrk="1" latinLnBrk="0" hangingPunct="1">
      <a:defRPr sz="4977" kern="1200">
        <a:solidFill>
          <a:schemeClr val="tx1"/>
        </a:solidFill>
        <a:latin typeface="+mn-lt"/>
        <a:ea typeface="+mn-ea"/>
        <a:cs typeface="+mn-cs"/>
      </a:defRPr>
    </a:lvl2pPr>
    <a:lvl3pPr marL="2526176" algn="l" defTabSz="2526176" rtl="0" eaLnBrk="1" latinLnBrk="0" hangingPunct="1">
      <a:defRPr sz="4977" kern="1200">
        <a:solidFill>
          <a:schemeClr val="tx1"/>
        </a:solidFill>
        <a:latin typeface="+mn-lt"/>
        <a:ea typeface="+mn-ea"/>
        <a:cs typeface="+mn-cs"/>
      </a:defRPr>
    </a:lvl3pPr>
    <a:lvl4pPr marL="3789264" algn="l" defTabSz="2526176" rtl="0" eaLnBrk="1" latinLnBrk="0" hangingPunct="1">
      <a:defRPr sz="4977" kern="1200">
        <a:solidFill>
          <a:schemeClr val="tx1"/>
        </a:solidFill>
        <a:latin typeface="+mn-lt"/>
        <a:ea typeface="+mn-ea"/>
        <a:cs typeface="+mn-cs"/>
      </a:defRPr>
    </a:lvl4pPr>
    <a:lvl5pPr marL="5052356" algn="l" defTabSz="2526176" rtl="0" eaLnBrk="1" latinLnBrk="0" hangingPunct="1">
      <a:defRPr sz="4977" kern="1200">
        <a:solidFill>
          <a:schemeClr val="tx1"/>
        </a:solidFill>
        <a:latin typeface="+mn-lt"/>
        <a:ea typeface="+mn-ea"/>
        <a:cs typeface="+mn-cs"/>
      </a:defRPr>
    </a:lvl5pPr>
    <a:lvl6pPr marL="6315444" algn="l" defTabSz="2526176" rtl="0" eaLnBrk="1" latinLnBrk="0" hangingPunct="1">
      <a:defRPr sz="4977" kern="1200">
        <a:solidFill>
          <a:schemeClr val="tx1"/>
        </a:solidFill>
        <a:latin typeface="+mn-lt"/>
        <a:ea typeface="+mn-ea"/>
        <a:cs typeface="+mn-cs"/>
      </a:defRPr>
    </a:lvl6pPr>
    <a:lvl7pPr marL="7578535" algn="l" defTabSz="2526176" rtl="0" eaLnBrk="1" latinLnBrk="0" hangingPunct="1">
      <a:defRPr sz="4977" kern="1200">
        <a:solidFill>
          <a:schemeClr val="tx1"/>
        </a:solidFill>
        <a:latin typeface="+mn-lt"/>
        <a:ea typeface="+mn-ea"/>
        <a:cs typeface="+mn-cs"/>
      </a:defRPr>
    </a:lvl7pPr>
    <a:lvl8pPr marL="8841622" algn="l" defTabSz="2526176" rtl="0" eaLnBrk="1" latinLnBrk="0" hangingPunct="1">
      <a:defRPr sz="4977" kern="1200">
        <a:solidFill>
          <a:schemeClr val="tx1"/>
        </a:solidFill>
        <a:latin typeface="+mn-lt"/>
        <a:ea typeface="+mn-ea"/>
        <a:cs typeface="+mn-cs"/>
      </a:defRPr>
    </a:lvl8pPr>
    <a:lvl9pPr marL="10104711" algn="l" defTabSz="2526176" rtl="0" eaLnBrk="1" latinLnBrk="0" hangingPunct="1">
      <a:defRPr sz="497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pos="457" userDrawn="1">
          <p15:clr>
            <a:srgbClr val="A4A3A4"/>
          </p15:clr>
        </p15:guide>
        <p15:guide id="3" pos="12949" userDrawn="1">
          <p15:clr>
            <a:srgbClr val="A4A3A4"/>
          </p15:clr>
        </p15:guide>
        <p15:guide id="4" pos="3537" userDrawn="1">
          <p15:clr>
            <a:srgbClr val="A4A3A4"/>
          </p15:clr>
        </p15:guide>
        <p15:guide id="5" pos="10160" userDrawn="1">
          <p15:clr>
            <a:srgbClr val="A4A3A4"/>
          </p15:clr>
        </p15:guide>
        <p15:guide id="6" pos="979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BFC3"/>
    <a:srgbClr val="958F77"/>
    <a:srgbClr val="F2EEE2"/>
    <a:srgbClr val="74A3B7"/>
    <a:srgbClr val="395563"/>
    <a:srgbClr val="92BEAF"/>
    <a:srgbClr val="353941"/>
    <a:srgbClr val="E06A5E"/>
    <a:srgbClr val="A167AF"/>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1" autoAdjust="0"/>
    <p:restoredTop sz="94710" autoAdjust="0"/>
  </p:normalViewPr>
  <p:slideViewPr>
    <p:cSldViewPr snapToGrid="0">
      <p:cViewPr varScale="1">
        <p:scale>
          <a:sx n="18" d="100"/>
          <a:sy n="18" d="100"/>
        </p:scale>
        <p:origin x="2462" y="67"/>
      </p:cViewPr>
      <p:guideLst>
        <p:guide orient="horz"/>
        <p:guide pos="457"/>
        <p:guide pos="12949"/>
        <p:guide pos="3537"/>
        <p:guide pos="10160"/>
        <p:guide pos="9797"/>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550"/>
          </a:xfrm>
          <a:prstGeom prst="rect">
            <a:avLst/>
          </a:prstGeom>
        </p:spPr>
        <p:txBody>
          <a:bodyPr vert="horz" lIns="93031" tIns="46516" rIns="93031" bIns="46516" rtlCol="0"/>
          <a:lstStyle>
            <a:defPPr>
              <a:defRPr kern="1200" smtId="4294967295"/>
            </a:defPPr>
            <a:lvl1pPr algn="l">
              <a:defRPr sz="1200"/>
            </a:lvl1pPr>
          </a:lstStyle>
          <a:p>
            <a:endParaRPr lang="en-US"/>
          </a:p>
        </p:txBody>
      </p:sp>
      <p:sp>
        <p:nvSpPr>
          <p:cNvPr id="3" name="Date Placeholder 2"/>
          <p:cNvSpPr>
            <a:spLocks noGrp="1"/>
          </p:cNvSpPr>
          <p:nvPr>
            <p:ph type="dt" sz="quarter" idx="1"/>
          </p:nvPr>
        </p:nvSpPr>
        <p:spPr>
          <a:xfrm>
            <a:off x="3970938" y="0"/>
            <a:ext cx="3037840" cy="463550"/>
          </a:xfrm>
          <a:prstGeom prst="rect">
            <a:avLst/>
          </a:prstGeom>
        </p:spPr>
        <p:txBody>
          <a:bodyPr vert="horz" lIns="93031" tIns="46516" rIns="93031" bIns="46516" rtlCol="0"/>
          <a:lstStyle>
            <a:defPPr>
              <a:defRPr kern="1200" smtId="4294967295"/>
            </a:defPPr>
            <a:lvl1pPr algn="r">
              <a:defRPr sz="1200"/>
            </a:lvl1pPr>
          </a:lstStyle>
          <a:p>
            <a:fld id="{302F586B-0015-43FB-918D-31E1A09780E3}" type="datetimeFigureOut">
              <a:rPr lang="en-US" smtClean="0"/>
              <a:t>10/12/2024</a:t>
            </a:fld>
            <a:endParaRPr lang="en-US"/>
          </a:p>
        </p:txBody>
      </p:sp>
      <p:sp>
        <p:nvSpPr>
          <p:cNvPr id="4" name="Footer Placeholder 3"/>
          <p:cNvSpPr>
            <a:spLocks noGrp="1"/>
          </p:cNvSpPr>
          <p:nvPr>
            <p:ph type="ftr" sz="quarter" idx="2"/>
          </p:nvPr>
        </p:nvSpPr>
        <p:spPr>
          <a:xfrm>
            <a:off x="0" y="8805841"/>
            <a:ext cx="3037840" cy="463550"/>
          </a:xfrm>
          <a:prstGeom prst="rect">
            <a:avLst/>
          </a:prstGeom>
        </p:spPr>
        <p:txBody>
          <a:bodyPr vert="horz" lIns="93031" tIns="46516" rIns="93031" bIns="46516" rtlCol="0" anchor="b"/>
          <a:lstStyle>
            <a:defPPr>
              <a:defRPr kern="1200" smtId="4294967295"/>
            </a:defPPr>
            <a:lvl1pPr algn="l">
              <a:defRPr sz="1200"/>
            </a:lvl1pPr>
          </a:lstStyle>
          <a:p>
            <a:endParaRPr lang="en-US"/>
          </a:p>
        </p:txBody>
      </p:sp>
      <p:sp>
        <p:nvSpPr>
          <p:cNvPr id="5" name="Slide Number Placeholder 4"/>
          <p:cNvSpPr>
            <a:spLocks noGrp="1"/>
          </p:cNvSpPr>
          <p:nvPr>
            <p:ph type="sldNum" sz="quarter" idx="3"/>
          </p:nvPr>
        </p:nvSpPr>
        <p:spPr>
          <a:xfrm>
            <a:off x="3970938" y="8805841"/>
            <a:ext cx="3037840" cy="463550"/>
          </a:xfrm>
          <a:prstGeom prst="rect">
            <a:avLst/>
          </a:prstGeom>
        </p:spPr>
        <p:txBody>
          <a:bodyPr vert="horz" lIns="93031" tIns="46516" rIns="93031" bIns="46516" rtlCol="0" anchor="b"/>
          <a:lstStyle>
            <a:defPPr>
              <a:defRPr kern="1200" smtId="4294967295"/>
            </a:defPPr>
            <a:lvl1pPr algn="r">
              <a:defRPr sz="1200"/>
            </a:lvl1pPr>
          </a:lstStyle>
          <a:p>
            <a:fld id="{5F29C2D4-4424-41A2-A90C-29D31B733A95}" type="slidenum">
              <a:rPr lang="en-US" smtClean="0"/>
              <a:t>‹#›</a:t>
            </a:fld>
            <a:endParaRPr lang="en-US"/>
          </a:p>
        </p:txBody>
      </p:sp>
    </p:spTree>
    <p:extLst>
      <p:ext uri="{BB962C8B-B14F-4D97-AF65-F5344CB8AC3E}">
        <p14:creationId xmlns:p14="http://schemas.microsoft.com/office/powerpoint/2010/main" val="39555133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5731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idx="1"/>
          </p:nvPr>
        </p:nvSpPr>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299531252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159" y="19454634"/>
            <a:ext cx="18176082" cy="6012994"/>
          </a:xfrm>
        </p:spPr>
        <p:txBody>
          <a:bodyPr anchor="t"/>
          <a:lstStyle>
            <a:defPPr>
              <a:defRPr kern="1200" smtId="4294967295"/>
            </a:defPPr>
            <a:lvl1pPr algn="l">
              <a:defRPr sz="8039" b="1" cap="all"/>
            </a:lvl1pPr>
          </a:lstStyle>
          <a:p>
            <a:r>
              <a:rPr lang="en-US"/>
              <a:t>Click to edit Master title style</a:t>
            </a:r>
          </a:p>
        </p:txBody>
      </p:sp>
      <p:sp>
        <p:nvSpPr>
          <p:cNvPr id="3" name="Text Placeholder 2"/>
          <p:cNvSpPr>
            <a:spLocks noGrp="1"/>
          </p:cNvSpPr>
          <p:nvPr>
            <p:ph type="body" idx="1"/>
          </p:nvPr>
        </p:nvSpPr>
        <p:spPr>
          <a:xfrm>
            <a:off x="1689159" y="12831929"/>
            <a:ext cx="18176082" cy="6622700"/>
          </a:xfrm>
        </p:spPr>
        <p:txBody>
          <a:bodyPr anchor="b"/>
          <a:lstStyle>
            <a:defPPr>
              <a:defRPr kern="1200" smtId="4294967295"/>
            </a:defPPr>
            <a:lvl1pPr marL="0" indent="0">
              <a:buNone/>
              <a:defRPr sz="3995">
                <a:solidFill>
                  <a:schemeClr val="tx1">
                    <a:tint val="75000"/>
                  </a:schemeClr>
                </a:solidFill>
              </a:defRPr>
            </a:lvl1pPr>
            <a:lvl2pPr marL="916201" indent="0">
              <a:buNone/>
              <a:defRPr sz="3605">
                <a:solidFill>
                  <a:schemeClr val="tx1">
                    <a:tint val="75000"/>
                  </a:schemeClr>
                </a:solidFill>
              </a:defRPr>
            </a:lvl2pPr>
            <a:lvl3pPr marL="1832401" indent="0">
              <a:buNone/>
              <a:defRPr sz="3216">
                <a:solidFill>
                  <a:schemeClr val="tx1">
                    <a:tint val="75000"/>
                  </a:schemeClr>
                </a:solidFill>
              </a:defRPr>
            </a:lvl3pPr>
            <a:lvl4pPr marL="2748602" indent="0">
              <a:buNone/>
              <a:defRPr sz="2826">
                <a:solidFill>
                  <a:schemeClr val="tx1">
                    <a:tint val="75000"/>
                  </a:schemeClr>
                </a:solidFill>
              </a:defRPr>
            </a:lvl4pPr>
            <a:lvl5pPr marL="3664803" indent="0">
              <a:buNone/>
              <a:defRPr sz="2826">
                <a:solidFill>
                  <a:schemeClr val="tx1">
                    <a:tint val="75000"/>
                  </a:schemeClr>
                </a:solidFill>
              </a:defRPr>
            </a:lvl5pPr>
            <a:lvl6pPr marL="4581003" indent="0">
              <a:buNone/>
              <a:defRPr sz="2826">
                <a:solidFill>
                  <a:schemeClr val="tx1">
                    <a:tint val="75000"/>
                  </a:schemeClr>
                </a:solidFill>
              </a:defRPr>
            </a:lvl6pPr>
            <a:lvl7pPr marL="5497204" indent="0">
              <a:buNone/>
              <a:defRPr sz="2826">
                <a:solidFill>
                  <a:schemeClr val="tx1">
                    <a:tint val="75000"/>
                  </a:schemeClr>
                </a:solidFill>
              </a:defRPr>
            </a:lvl7pPr>
            <a:lvl8pPr marL="6413405" indent="0">
              <a:buNone/>
              <a:defRPr sz="2826">
                <a:solidFill>
                  <a:schemeClr val="tx1">
                    <a:tint val="75000"/>
                  </a:schemeClr>
                </a:solidFill>
              </a:defRPr>
            </a:lvl8pPr>
            <a:lvl9pPr marL="7329605" indent="0">
              <a:buNone/>
              <a:defRPr sz="282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214984067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sz="half" idx="1"/>
          </p:nvPr>
        </p:nvSpPr>
        <p:spPr>
          <a:xfrm>
            <a:off x="1069181" y="7064219"/>
            <a:ext cx="9444434" cy="19980242"/>
          </a:xfrm>
        </p:spPr>
        <p:txBody>
          <a:bodyPr/>
          <a:lstStyle>
            <a:defPPr>
              <a:defRPr kern="1200" smtId="4294967295"/>
            </a:defPPr>
            <a:lvl1pPr>
              <a:defRPr sz="5603"/>
            </a:lvl1pPr>
            <a:lvl2pPr>
              <a:defRPr sz="4823"/>
            </a:lvl2pPr>
            <a:lvl3pPr>
              <a:defRPr sz="3995"/>
            </a:lvl3pPr>
            <a:lvl4pPr>
              <a:defRPr sz="3605"/>
            </a:lvl4pPr>
            <a:lvl5pPr>
              <a:defRPr sz="3605"/>
            </a:lvl5pPr>
            <a:lvl6pPr>
              <a:defRPr sz="3605"/>
            </a:lvl6pPr>
            <a:lvl7pPr>
              <a:defRPr sz="3605"/>
            </a:lvl7pPr>
            <a:lvl8pPr>
              <a:defRPr sz="3605"/>
            </a:lvl8pPr>
            <a:lvl9pPr>
              <a:defRPr sz="36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870010" y="7064219"/>
            <a:ext cx="9444434" cy="19980242"/>
          </a:xfrm>
        </p:spPr>
        <p:txBody>
          <a:bodyPr/>
          <a:lstStyle>
            <a:defPPr>
              <a:defRPr kern="1200" smtId="4294967295"/>
            </a:defPPr>
            <a:lvl1pPr>
              <a:defRPr sz="5603"/>
            </a:lvl1pPr>
            <a:lvl2pPr>
              <a:defRPr sz="4823"/>
            </a:lvl2pPr>
            <a:lvl3pPr>
              <a:defRPr sz="3995"/>
            </a:lvl3pPr>
            <a:lvl4pPr>
              <a:defRPr sz="3605"/>
            </a:lvl4pPr>
            <a:lvl5pPr>
              <a:defRPr sz="3605"/>
            </a:lvl5pPr>
            <a:lvl6pPr>
              <a:defRPr sz="3605"/>
            </a:lvl6pPr>
            <a:lvl7pPr>
              <a:defRPr sz="3605"/>
            </a:lvl7pPr>
            <a:lvl8pPr>
              <a:defRPr sz="3605"/>
            </a:lvl8pPr>
            <a:lvl9pPr>
              <a:defRPr sz="36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6" name="Footer Placeholder 5"/>
          <p:cNvSpPr>
            <a:spLocks noGrp="1"/>
          </p:cNvSpPr>
          <p:nvPr>
            <p:ph type="ftr" sz="quarter" idx="11"/>
          </p:nvPr>
        </p:nvSpPr>
        <p:spPr/>
        <p:txBody>
          <a:bodyPr/>
          <a:lstStyle>
            <a:defPPr>
              <a:defRPr kern="1200" smtId="4294967295"/>
            </a:defPPr>
          </a:lstStyle>
          <a:p>
            <a:endParaRPr lang="en-US"/>
          </a:p>
        </p:txBody>
      </p:sp>
      <p:sp>
        <p:nvSpPr>
          <p:cNvPr id="7" name="Slide Number Placeholder 6"/>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255832779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vl1pPr>
              <a:defRPr/>
            </a:lvl1pPr>
          </a:lstStyle>
          <a:p>
            <a:r>
              <a:rPr lang="en-US"/>
              <a:t>Click to edit Master title style</a:t>
            </a:r>
          </a:p>
        </p:txBody>
      </p:sp>
      <p:sp>
        <p:nvSpPr>
          <p:cNvPr id="3" name="Text Placeholder 2"/>
          <p:cNvSpPr>
            <a:spLocks noGrp="1"/>
          </p:cNvSpPr>
          <p:nvPr>
            <p:ph type="body" idx="1"/>
          </p:nvPr>
        </p:nvSpPr>
        <p:spPr>
          <a:xfrm>
            <a:off x="1069181" y="6776885"/>
            <a:ext cx="9448148" cy="2824282"/>
          </a:xfrm>
        </p:spPr>
        <p:txBody>
          <a:bodyPr anchor="b"/>
          <a:lstStyle>
            <a:defPPr>
              <a:defRPr kern="1200" smtId="4294967295"/>
            </a:defPPr>
            <a:lvl1pPr marL="0" indent="0">
              <a:buNone/>
              <a:defRPr sz="4823" b="1"/>
            </a:lvl1pPr>
            <a:lvl2pPr marL="916201" indent="0">
              <a:buNone/>
              <a:defRPr sz="3995" b="1"/>
            </a:lvl2pPr>
            <a:lvl3pPr marL="1832401" indent="0">
              <a:buNone/>
              <a:defRPr sz="3605" b="1"/>
            </a:lvl3pPr>
            <a:lvl4pPr marL="2748602" indent="0">
              <a:buNone/>
              <a:defRPr sz="3216" b="1"/>
            </a:lvl4pPr>
            <a:lvl5pPr marL="3664803" indent="0">
              <a:buNone/>
              <a:defRPr sz="3216" b="1"/>
            </a:lvl5pPr>
            <a:lvl6pPr marL="4581003" indent="0">
              <a:buNone/>
              <a:defRPr sz="3216" b="1"/>
            </a:lvl6pPr>
            <a:lvl7pPr marL="5497204" indent="0">
              <a:buNone/>
              <a:defRPr sz="3216" b="1"/>
            </a:lvl7pPr>
            <a:lvl8pPr marL="6413405" indent="0">
              <a:buNone/>
              <a:defRPr sz="3216" b="1"/>
            </a:lvl8pPr>
            <a:lvl9pPr marL="7329605" indent="0">
              <a:buNone/>
              <a:defRPr sz="3216" b="1"/>
            </a:lvl9pPr>
          </a:lstStyle>
          <a:p>
            <a:pPr lvl="0"/>
            <a:r>
              <a:rPr lang="en-US"/>
              <a:t>Click to edit Master text styles</a:t>
            </a:r>
          </a:p>
        </p:txBody>
      </p:sp>
      <p:sp>
        <p:nvSpPr>
          <p:cNvPr id="4" name="Content Placeholder 3"/>
          <p:cNvSpPr>
            <a:spLocks noGrp="1"/>
          </p:cNvSpPr>
          <p:nvPr>
            <p:ph sz="half" idx="2"/>
          </p:nvPr>
        </p:nvSpPr>
        <p:spPr>
          <a:xfrm>
            <a:off x="1069181" y="9601168"/>
            <a:ext cx="9448148" cy="17443291"/>
          </a:xfrm>
        </p:spPr>
        <p:txBody>
          <a:bodyPr/>
          <a:lstStyle>
            <a:defPPr>
              <a:defRPr kern="1200" smtId="4294967295"/>
            </a:defPPr>
            <a:lvl1pPr>
              <a:defRPr sz="4823"/>
            </a:lvl1pPr>
            <a:lvl2pPr>
              <a:defRPr sz="3995"/>
            </a:lvl2pPr>
            <a:lvl3pPr>
              <a:defRPr sz="3605"/>
            </a:lvl3pPr>
            <a:lvl4pPr>
              <a:defRPr sz="3216"/>
            </a:lvl4pPr>
            <a:lvl5pPr>
              <a:defRPr sz="3216"/>
            </a:lvl5pPr>
            <a:lvl6pPr>
              <a:defRPr sz="3216"/>
            </a:lvl6pPr>
            <a:lvl7pPr>
              <a:defRPr sz="3216"/>
            </a:lvl7pPr>
            <a:lvl8pPr>
              <a:defRPr sz="3216"/>
            </a:lvl8pPr>
            <a:lvl9pPr>
              <a:defRPr sz="321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862585" y="6776885"/>
            <a:ext cx="9451859" cy="2824282"/>
          </a:xfrm>
        </p:spPr>
        <p:txBody>
          <a:bodyPr anchor="b"/>
          <a:lstStyle>
            <a:defPPr>
              <a:defRPr kern="1200" smtId="4294967295"/>
            </a:defPPr>
            <a:lvl1pPr marL="0" indent="0">
              <a:buNone/>
              <a:defRPr sz="4823" b="1"/>
            </a:lvl1pPr>
            <a:lvl2pPr marL="916201" indent="0">
              <a:buNone/>
              <a:defRPr sz="3995" b="1"/>
            </a:lvl2pPr>
            <a:lvl3pPr marL="1832401" indent="0">
              <a:buNone/>
              <a:defRPr sz="3605" b="1"/>
            </a:lvl3pPr>
            <a:lvl4pPr marL="2748602" indent="0">
              <a:buNone/>
              <a:defRPr sz="3216" b="1"/>
            </a:lvl4pPr>
            <a:lvl5pPr marL="3664803" indent="0">
              <a:buNone/>
              <a:defRPr sz="3216" b="1"/>
            </a:lvl5pPr>
            <a:lvl6pPr marL="4581003" indent="0">
              <a:buNone/>
              <a:defRPr sz="3216" b="1"/>
            </a:lvl6pPr>
            <a:lvl7pPr marL="5497204" indent="0">
              <a:buNone/>
              <a:defRPr sz="3216" b="1"/>
            </a:lvl7pPr>
            <a:lvl8pPr marL="6413405" indent="0">
              <a:buNone/>
              <a:defRPr sz="3216" b="1"/>
            </a:lvl8pPr>
            <a:lvl9pPr marL="7329605" indent="0">
              <a:buNone/>
              <a:defRPr sz="3216" b="1"/>
            </a:lvl9pPr>
          </a:lstStyle>
          <a:p>
            <a:pPr lvl="0"/>
            <a:r>
              <a:rPr lang="en-US"/>
              <a:t>Click to edit Master text styles</a:t>
            </a:r>
          </a:p>
        </p:txBody>
      </p:sp>
      <p:sp>
        <p:nvSpPr>
          <p:cNvPr id="6" name="Content Placeholder 5"/>
          <p:cNvSpPr>
            <a:spLocks noGrp="1"/>
          </p:cNvSpPr>
          <p:nvPr>
            <p:ph sz="quarter" idx="4"/>
          </p:nvPr>
        </p:nvSpPr>
        <p:spPr>
          <a:xfrm>
            <a:off x="10862585" y="9601168"/>
            <a:ext cx="9451859" cy="17443291"/>
          </a:xfrm>
        </p:spPr>
        <p:txBody>
          <a:bodyPr/>
          <a:lstStyle>
            <a:defPPr>
              <a:defRPr kern="1200" smtId="4294967295"/>
            </a:defPPr>
            <a:lvl1pPr>
              <a:defRPr sz="4823"/>
            </a:lvl1pPr>
            <a:lvl2pPr>
              <a:defRPr sz="3995"/>
            </a:lvl2pPr>
            <a:lvl3pPr>
              <a:defRPr sz="3605"/>
            </a:lvl3pPr>
            <a:lvl4pPr>
              <a:defRPr sz="3216"/>
            </a:lvl4pPr>
            <a:lvl5pPr>
              <a:defRPr sz="3216"/>
            </a:lvl5pPr>
            <a:lvl6pPr>
              <a:defRPr sz="3216"/>
            </a:lvl6pPr>
            <a:lvl7pPr>
              <a:defRPr sz="3216"/>
            </a:lvl7pPr>
            <a:lvl8pPr>
              <a:defRPr sz="3216"/>
            </a:lvl8pPr>
            <a:lvl9pPr>
              <a:defRPr sz="321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8" name="Footer Placeholder 7"/>
          <p:cNvSpPr>
            <a:spLocks noGrp="1"/>
          </p:cNvSpPr>
          <p:nvPr>
            <p:ph type="ftr" sz="quarter" idx="11"/>
          </p:nvPr>
        </p:nvSpPr>
        <p:spPr/>
        <p:txBody>
          <a:bodyPr/>
          <a:lstStyle>
            <a:defPPr>
              <a:defRPr kern="1200" smtId="4294967295"/>
            </a:defPPr>
          </a:lstStyle>
          <a:p>
            <a:endParaRPr lang="en-US"/>
          </a:p>
        </p:txBody>
      </p:sp>
      <p:sp>
        <p:nvSpPr>
          <p:cNvPr id="9" name="Slide Number Placeholder 8"/>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213403302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Date Placeholder 2"/>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4" name="Footer Placeholder 3"/>
          <p:cNvSpPr>
            <a:spLocks noGrp="1"/>
          </p:cNvSpPr>
          <p:nvPr>
            <p:ph type="ftr" sz="quarter" idx="11"/>
          </p:nvPr>
        </p:nvSpPr>
        <p:spPr/>
        <p:txBody>
          <a:bodyPr/>
          <a:lstStyle>
            <a:defPPr>
              <a:defRPr kern="1200" smtId="4294967295"/>
            </a:defPPr>
          </a:lstStyle>
          <a:p>
            <a:endParaRPr lang="en-US"/>
          </a:p>
        </p:txBody>
      </p:sp>
      <p:sp>
        <p:nvSpPr>
          <p:cNvPr id="5" name="Slide Number Placeholder 4"/>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333511450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3" name="Footer Placeholder 2"/>
          <p:cNvSpPr>
            <a:spLocks noGrp="1"/>
          </p:cNvSpPr>
          <p:nvPr>
            <p:ph type="ftr" sz="quarter" idx="11"/>
          </p:nvPr>
        </p:nvSpPr>
        <p:spPr/>
        <p:txBody>
          <a:bodyPr/>
          <a:lstStyle>
            <a:defPPr>
              <a:defRPr kern="1200" smtId="4294967295"/>
            </a:defPPr>
          </a:lstStyle>
          <a:p>
            <a:endParaRPr lang="en-US"/>
          </a:p>
        </p:txBody>
      </p:sp>
      <p:sp>
        <p:nvSpPr>
          <p:cNvPr id="4" name="Slide Number Placeholder 3"/>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398481478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185" y="1205402"/>
            <a:ext cx="7035065" cy="5129967"/>
          </a:xfrm>
        </p:spPr>
        <p:txBody>
          <a:bodyPr anchor="b"/>
          <a:lstStyle>
            <a:defPPr>
              <a:defRPr kern="1200" smtId="4294967295"/>
            </a:defPPr>
            <a:lvl1pPr algn="l">
              <a:defRPr sz="3995" b="1"/>
            </a:lvl1pPr>
          </a:lstStyle>
          <a:p>
            <a:r>
              <a:rPr lang="en-US"/>
              <a:t>Click to edit Master title style</a:t>
            </a:r>
          </a:p>
        </p:txBody>
      </p:sp>
      <p:sp>
        <p:nvSpPr>
          <p:cNvPr id="3" name="Content Placeholder 2"/>
          <p:cNvSpPr>
            <a:spLocks noGrp="1"/>
          </p:cNvSpPr>
          <p:nvPr>
            <p:ph idx="1"/>
          </p:nvPr>
        </p:nvSpPr>
        <p:spPr>
          <a:xfrm>
            <a:off x="8360403" y="1205403"/>
            <a:ext cx="11954040" cy="25839055"/>
          </a:xfrm>
        </p:spPr>
        <p:txBody>
          <a:bodyPr/>
          <a:lstStyle>
            <a:defPPr>
              <a:defRPr kern="1200" smtId="4294967295"/>
            </a:defPPr>
            <a:lvl1pPr>
              <a:defRPr sz="6431"/>
            </a:lvl1pPr>
            <a:lvl2pPr>
              <a:defRPr sz="5603"/>
            </a:lvl2pPr>
            <a:lvl3pPr>
              <a:defRPr sz="4823"/>
            </a:lvl3pPr>
            <a:lvl4pPr>
              <a:defRPr sz="3995"/>
            </a:lvl4pPr>
            <a:lvl5pPr>
              <a:defRPr sz="3995"/>
            </a:lvl5pPr>
            <a:lvl6pPr>
              <a:defRPr sz="3995"/>
            </a:lvl6pPr>
            <a:lvl7pPr>
              <a:defRPr sz="3995"/>
            </a:lvl7pPr>
            <a:lvl8pPr>
              <a:defRPr sz="3995"/>
            </a:lvl8pPr>
            <a:lvl9pPr>
              <a:defRPr sz="3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9185" y="6335370"/>
            <a:ext cx="7035065" cy="20709089"/>
          </a:xfrm>
        </p:spPr>
        <p:txBody>
          <a:bodyPr/>
          <a:lstStyle>
            <a:defPPr>
              <a:defRPr kern="1200" smtId="4294967295"/>
            </a:defPPr>
            <a:lvl1pPr marL="0" indent="0">
              <a:buNone/>
              <a:defRPr sz="2826"/>
            </a:lvl1pPr>
            <a:lvl2pPr marL="916201" indent="0">
              <a:buNone/>
              <a:defRPr sz="2387"/>
            </a:lvl2pPr>
            <a:lvl3pPr marL="1832401" indent="0">
              <a:buNone/>
              <a:defRPr sz="1998"/>
            </a:lvl3pPr>
            <a:lvl4pPr marL="2748602" indent="0">
              <a:buNone/>
              <a:defRPr sz="1803"/>
            </a:lvl4pPr>
            <a:lvl5pPr marL="3664803" indent="0">
              <a:buNone/>
              <a:defRPr sz="1803"/>
            </a:lvl5pPr>
            <a:lvl6pPr marL="4581003" indent="0">
              <a:buNone/>
              <a:defRPr sz="1803"/>
            </a:lvl6pPr>
            <a:lvl7pPr marL="5497204" indent="0">
              <a:buNone/>
              <a:defRPr sz="1803"/>
            </a:lvl7pPr>
            <a:lvl8pPr marL="6413405" indent="0">
              <a:buNone/>
              <a:defRPr sz="1803"/>
            </a:lvl8pPr>
            <a:lvl9pPr marL="7329605" indent="0">
              <a:buNone/>
              <a:defRPr sz="1803"/>
            </a:lvl9pPr>
          </a:lstStyle>
          <a:p>
            <a:pPr lvl="0"/>
            <a:r>
              <a:rPr lang="en-US"/>
              <a:t>Click to edit Master text styles</a:t>
            </a:r>
          </a:p>
        </p:txBody>
      </p:sp>
      <p:sp>
        <p:nvSpPr>
          <p:cNvPr id="5" name="Date Placeholder 4"/>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6" name="Footer Placeholder 5"/>
          <p:cNvSpPr>
            <a:spLocks noGrp="1"/>
          </p:cNvSpPr>
          <p:nvPr>
            <p:ph type="ftr" sz="quarter" idx="11"/>
          </p:nvPr>
        </p:nvSpPr>
        <p:spPr/>
        <p:txBody>
          <a:bodyPr/>
          <a:lstStyle>
            <a:defPPr>
              <a:defRPr kern="1200" smtId="4294967295"/>
            </a:defPPr>
          </a:lstStyle>
          <a:p>
            <a:endParaRPr lang="en-US"/>
          </a:p>
        </p:txBody>
      </p:sp>
      <p:sp>
        <p:nvSpPr>
          <p:cNvPr id="7" name="Slide Number Placeholder 6"/>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263644970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340" y="21192649"/>
            <a:ext cx="12830175" cy="2501913"/>
          </a:xfrm>
        </p:spPr>
        <p:txBody>
          <a:bodyPr anchor="b"/>
          <a:lstStyle>
            <a:defPPr>
              <a:defRPr kern="1200" smtId="4294967295"/>
            </a:defPPr>
            <a:lvl1pPr algn="l">
              <a:defRPr sz="3995" b="1"/>
            </a:lvl1pPr>
          </a:lstStyle>
          <a:p>
            <a:r>
              <a:rPr lang="en-US"/>
              <a:t>Click to edit Master title style</a:t>
            </a:r>
          </a:p>
        </p:txBody>
      </p:sp>
      <p:sp>
        <p:nvSpPr>
          <p:cNvPr id="3" name="Picture Placeholder 2"/>
          <p:cNvSpPr>
            <a:spLocks noGrp="1"/>
          </p:cNvSpPr>
          <p:nvPr>
            <p:ph type="pic" idx="1"/>
          </p:nvPr>
        </p:nvSpPr>
        <p:spPr>
          <a:xfrm>
            <a:off x="4191340" y="2705147"/>
            <a:ext cx="12830175" cy="18165127"/>
          </a:xfrm>
        </p:spPr>
        <p:txBody>
          <a:bodyPr/>
          <a:lstStyle>
            <a:defPPr>
              <a:defRPr kern="1200" smtId="4294967295"/>
            </a:defPPr>
            <a:lvl1pPr marL="0" indent="0">
              <a:buNone/>
              <a:defRPr sz="6431"/>
            </a:lvl1pPr>
            <a:lvl2pPr marL="916201" indent="0">
              <a:buNone/>
              <a:defRPr sz="5603"/>
            </a:lvl2pPr>
            <a:lvl3pPr marL="1832401" indent="0">
              <a:buNone/>
              <a:defRPr sz="4823"/>
            </a:lvl3pPr>
            <a:lvl4pPr marL="2748602" indent="0">
              <a:buNone/>
              <a:defRPr sz="3995"/>
            </a:lvl4pPr>
            <a:lvl5pPr marL="3664803" indent="0">
              <a:buNone/>
              <a:defRPr sz="3995"/>
            </a:lvl5pPr>
            <a:lvl6pPr marL="4581003" indent="0">
              <a:buNone/>
              <a:defRPr sz="3995"/>
            </a:lvl6pPr>
            <a:lvl7pPr marL="5497204" indent="0">
              <a:buNone/>
              <a:defRPr sz="3995"/>
            </a:lvl7pPr>
            <a:lvl8pPr marL="6413405" indent="0">
              <a:buNone/>
              <a:defRPr sz="3995"/>
            </a:lvl8pPr>
            <a:lvl9pPr marL="7329605" indent="0">
              <a:buNone/>
              <a:defRPr sz="3995"/>
            </a:lvl9pPr>
          </a:lstStyle>
          <a:p>
            <a:endParaRPr lang="en-US"/>
          </a:p>
        </p:txBody>
      </p:sp>
      <p:sp>
        <p:nvSpPr>
          <p:cNvPr id="4" name="Text Placeholder 3"/>
          <p:cNvSpPr>
            <a:spLocks noGrp="1"/>
          </p:cNvSpPr>
          <p:nvPr>
            <p:ph type="body" sz="half" idx="2"/>
          </p:nvPr>
        </p:nvSpPr>
        <p:spPr>
          <a:xfrm>
            <a:off x="4191340" y="23694562"/>
            <a:ext cx="12830175" cy="3553130"/>
          </a:xfrm>
        </p:spPr>
        <p:txBody>
          <a:bodyPr/>
          <a:lstStyle>
            <a:defPPr>
              <a:defRPr kern="1200" smtId="4294967295"/>
            </a:defPPr>
            <a:lvl1pPr marL="0" indent="0">
              <a:buNone/>
              <a:defRPr sz="2826"/>
            </a:lvl1pPr>
            <a:lvl2pPr marL="916201" indent="0">
              <a:buNone/>
              <a:defRPr sz="2387"/>
            </a:lvl2pPr>
            <a:lvl3pPr marL="1832401" indent="0">
              <a:buNone/>
              <a:defRPr sz="1998"/>
            </a:lvl3pPr>
            <a:lvl4pPr marL="2748602" indent="0">
              <a:buNone/>
              <a:defRPr sz="1803"/>
            </a:lvl4pPr>
            <a:lvl5pPr marL="3664803" indent="0">
              <a:buNone/>
              <a:defRPr sz="1803"/>
            </a:lvl5pPr>
            <a:lvl6pPr marL="4581003" indent="0">
              <a:buNone/>
              <a:defRPr sz="1803"/>
            </a:lvl6pPr>
            <a:lvl7pPr marL="5497204" indent="0">
              <a:buNone/>
              <a:defRPr sz="1803"/>
            </a:lvl7pPr>
            <a:lvl8pPr marL="6413405" indent="0">
              <a:buNone/>
              <a:defRPr sz="1803"/>
            </a:lvl8pPr>
            <a:lvl9pPr marL="7329605" indent="0">
              <a:buNone/>
              <a:defRPr sz="1803"/>
            </a:lvl9pPr>
          </a:lstStyle>
          <a:p>
            <a:pPr lvl="0"/>
            <a:r>
              <a:rPr lang="en-US"/>
              <a:t>Click to edit Master text styles</a:t>
            </a:r>
          </a:p>
        </p:txBody>
      </p:sp>
      <p:sp>
        <p:nvSpPr>
          <p:cNvPr id="5" name="Date Placeholder 4"/>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6" name="Footer Placeholder 5"/>
          <p:cNvSpPr>
            <a:spLocks noGrp="1"/>
          </p:cNvSpPr>
          <p:nvPr>
            <p:ph type="ftr" sz="quarter" idx="11"/>
          </p:nvPr>
        </p:nvSpPr>
        <p:spPr/>
        <p:txBody>
          <a:bodyPr/>
          <a:lstStyle>
            <a:defPPr>
              <a:defRPr kern="1200" smtId="4294967295"/>
            </a:defPPr>
          </a:lstStyle>
          <a:p>
            <a:endParaRPr lang="en-US"/>
          </a:p>
        </p:txBody>
      </p:sp>
      <p:sp>
        <p:nvSpPr>
          <p:cNvPr id="7" name="Slide Number Placeholder 6"/>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109662618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300552483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3128" y="1212414"/>
            <a:ext cx="4811316" cy="25832046"/>
          </a:xfrm>
        </p:spPr>
        <p:txBody>
          <a:bodyPr vert="eaVert"/>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a:xfrm>
            <a:off x="1069181" y="1212414"/>
            <a:ext cx="14077553" cy="25832046"/>
          </a:xfrm>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defPPr>
              <a:defRPr kern="1200" smtId="4294967295"/>
            </a:defPPr>
          </a:lstStyle>
          <a:p>
            <a:fld id="{1D3EE5B7-680E-44FF-962F-3113FAB5030E}" type="datetimeFigureOut">
              <a:rPr lang="en-US" smtClean="0"/>
              <a:t>10/12/2024</a:t>
            </a:fld>
            <a:endParaRPr lang="en-US"/>
          </a:p>
        </p:txBody>
      </p:sp>
      <p:sp>
        <p:nvSpPr>
          <p:cNvPr id="5" name="Footer Placeholder 4"/>
          <p:cNvSpPr>
            <a:spLocks noGrp="1"/>
          </p:cNvSpPr>
          <p:nvPr>
            <p:ph type="ftr" sz="quarter" idx="11"/>
          </p:nvPr>
        </p:nvSpPr>
        <p:spPr/>
        <p:txBody>
          <a:bodyPr/>
          <a:lstStyle>
            <a:defPPr>
              <a:defRPr kern="1200" smtId="4294967295"/>
            </a:defPPr>
          </a:lstStyle>
          <a:p>
            <a:endParaRPr lang="en-US"/>
          </a:p>
        </p:txBody>
      </p:sp>
      <p:sp>
        <p:nvSpPr>
          <p:cNvPr id="6" name="Slide Number Placeholder 5"/>
          <p:cNvSpPr>
            <a:spLocks noGrp="1"/>
          </p:cNvSpPr>
          <p:nvPr>
            <p:ph type="sldNum" sz="quarter" idx="12"/>
          </p:nvPr>
        </p:nvSpPr>
        <p:spPr/>
        <p:txBody>
          <a:bodyPr/>
          <a:lstStyle>
            <a:defPPr>
              <a:defRPr kern="1200" smtId="4294967295"/>
            </a:defPPr>
          </a:lstStyle>
          <a:p>
            <a:fld id="{E7FB6C12-88B7-467E-AE43-45481E628990}" type="slidenum">
              <a:rPr lang="en-US" smtClean="0"/>
              <a:t>‹#›</a:t>
            </a:fld>
            <a:endParaRPr lang="en-US"/>
          </a:p>
        </p:txBody>
      </p:sp>
    </p:spTree>
    <p:extLst>
      <p:ext uri="{BB962C8B-B14F-4D97-AF65-F5344CB8AC3E}">
        <p14:creationId xmlns:p14="http://schemas.microsoft.com/office/powerpoint/2010/main" val="43487228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182" y="1212413"/>
            <a:ext cx="19245262" cy="5045869"/>
          </a:xfrm>
          <a:prstGeom prst="rect">
            <a:avLst/>
          </a:prstGeom>
        </p:spPr>
        <p:txBody>
          <a:bodyPr vert="horz" lIns="376108" tIns="188056" rIns="376108" bIns="188056" rtlCol="0" anchor="ctr">
            <a:normAutofit/>
          </a:bodyPr>
          <a:lstStyle>
            <a:defPPr>
              <a:defRPr kern="1200" smtId="4294967295"/>
            </a:defPPr>
          </a:lstStyle>
          <a:p>
            <a:r>
              <a:rPr lang="en-US"/>
              <a:t>Click to edit Master title style</a:t>
            </a:r>
          </a:p>
        </p:txBody>
      </p:sp>
      <p:sp>
        <p:nvSpPr>
          <p:cNvPr id="3" name="Text Placeholder 2"/>
          <p:cNvSpPr>
            <a:spLocks noGrp="1"/>
          </p:cNvSpPr>
          <p:nvPr>
            <p:ph type="body" idx="1"/>
          </p:nvPr>
        </p:nvSpPr>
        <p:spPr>
          <a:xfrm>
            <a:off x="1069182" y="7064219"/>
            <a:ext cx="19245262" cy="19980242"/>
          </a:xfrm>
          <a:prstGeom prst="rect">
            <a:avLst/>
          </a:prstGeom>
        </p:spPr>
        <p:txBody>
          <a:bodyPr vert="horz" lIns="376108" tIns="188056" rIns="376108" bIns="188056" rtlCol="0">
            <a:normAutofit/>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9181" y="28060644"/>
            <a:ext cx="4989513" cy="1611875"/>
          </a:xfrm>
          <a:prstGeom prst="rect">
            <a:avLst/>
          </a:prstGeom>
        </p:spPr>
        <p:txBody>
          <a:bodyPr vert="horz" lIns="376108" tIns="188056" rIns="376108" bIns="188056" rtlCol="0" anchor="ctr"/>
          <a:lstStyle>
            <a:defPPr>
              <a:defRPr kern="1200" smtId="4294967295"/>
            </a:defPPr>
            <a:lvl1pPr algn="l">
              <a:defRPr sz="2387">
                <a:solidFill>
                  <a:schemeClr val="tx1">
                    <a:tint val="75000"/>
                  </a:schemeClr>
                </a:solidFill>
              </a:defRPr>
            </a:lvl1pPr>
          </a:lstStyle>
          <a:p>
            <a:fld id="{1D3EE5B7-680E-44FF-962F-3113FAB5030E}" type="datetimeFigureOut">
              <a:rPr lang="en-US" smtClean="0"/>
              <a:t>10/12/2024</a:t>
            </a:fld>
            <a:endParaRPr lang="en-US"/>
          </a:p>
        </p:txBody>
      </p:sp>
      <p:sp>
        <p:nvSpPr>
          <p:cNvPr id="5" name="Footer Placeholder 4"/>
          <p:cNvSpPr>
            <a:spLocks noGrp="1"/>
          </p:cNvSpPr>
          <p:nvPr>
            <p:ph type="ftr" sz="quarter" idx="3"/>
          </p:nvPr>
        </p:nvSpPr>
        <p:spPr>
          <a:xfrm>
            <a:off x="7306072" y="28060644"/>
            <a:ext cx="6771481" cy="1611875"/>
          </a:xfrm>
          <a:prstGeom prst="rect">
            <a:avLst/>
          </a:prstGeom>
        </p:spPr>
        <p:txBody>
          <a:bodyPr vert="horz" lIns="376108" tIns="188056" rIns="376108" bIns="188056" rtlCol="0" anchor="ctr"/>
          <a:lstStyle>
            <a:defPPr>
              <a:defRPr kern="1200" smtId="4294967295"/>
            </a:defPPr>
            <a:lvl1pPr algn="ctr">
              <a:defRPr sz="238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324931" y="28060644"/>
            <a:ext cx="4989513" cy="1611875"/>
          </a:xfrm>
          <a:prstGeom prst="rect">
            <a:avLst/>
          </a:prstGeom>
        </p:spPr>
        <p:txBody>
          <a:bodyPr vert="horz" lIns="376108" tIns="188056" rIns="376108" bIns="188056" rtlCol="0" anchor="ctr"/>
          <a:lstStyle>
            <a:defPPr>
              <a:defRPr kern="1200" smtId="4294967295"/>
            </a:defPPr>
            <a:lvl1pPr algn="r">
              <a:defRPr sz="2387">
                <a:solidFill>
                  <a:schemeClr val="tx1">
                    <a:tint val="75000"/>
                  </a:schemeClr>
                </a:solidFill>
              </a:defRPr>
            </a:lvl1pPr>
          </a:lstStyle>
          <a:p>
            <a:fld id="{E7FB6C12-88B7-467E-AE43-45481E628990}" type="slidenum">
              <a:rPr lang="en-US" smtClean="0"/>
              <a:t>‹#›</a:t>
            </a:fld>
            <a:endParaRPr lang="en-US"/>
          </a:p>
        </p:txBody>
      </p:sp>
    </p:spTree>
    <p:extLst>
      <p:ext uri="{BB962C8B-B14F-4D97-AF65-F5344CB8AC3E}">
        <p14:creationId xmlns:p14="http://schemas.microsoft.com/office/powerpoint/2010/main" val="2659232896"/>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 id="2147484266" r:id="rId6"/>
    <p:sldLayoutId id="2147484267" r:id="rId7"/>
    <p:sldLayoutId id="2147484268" r:id="rId8"/>
    <p:sldLayoutId id="2147484269" r:id="rId9"/>
    <p:sldLayoutId id="2147484270" r:id="rId10"/>
    <p:sldLayoutId id="2147484271" r:id="rId11"/>
  </p:sldLayoutIdLst>
  <p:transition/>
  <p:txStyles>
    <p:titleStyle>
      <a:defPPr>
        <a:defRPr kern="1200" smtId="4294967295"/>
      </a:defPPr>
      <a:lvl1pPr algn="ctr" defTabSz="1832401" rtl="0" eaLnBrk="1" latinLnBrk="0" hangingPunct="1">
        <a:spcBef>
          <a:spcPct val="0"/>
        </a:spcBef>
        <a:buNone/>
        <a:defRPr sz="8818" kern="1200">
          <a:solidFill>
            <a:schemeClr val="tx1"/>
          </a:solidFill>
          <a:latin typeface="+mj-lt"/>
          <a:ea typeface="+mj-ea"/>
          <a:cs typeface="+mj-cs"/>
        </a:defRPr>
      </a:lvl1pPr>
    </p:titleStyle>
    <p:bodyStyle>
      <a:defPPr>
        <a:defRPr kern="1200" smtId="4294967295"/>
      </a:defPPr>
      <a:lvl1pPr marL="687149" indent="-687149" algn="l" defTabSz="1832401" rtl="0" eaLnBrk="1" latinLnBrk="0" hangingPunct="1">
        <a:spcBef>
          <a:spcPct val="20000"/>
        </a:spcBef>
        <a:buFont typeface="Arial" pitchFamily="34" charset="0"/>
        <a:buChar char="•"/>
        <a:defRPr sz="6431" kern="1200">
          <a:solidFill>
            <a:schemeClr val="tx1"/>
          </a:solidFill>
          <a:latin typeface="+mn-lt"/>
          <a:ea typeface="+mn-ea"/>
          <a:cs typeface="+mn-cs"/>
        </a:defRPr>
      </a:lvl1pPr>
      <a:lvl2pPr marL="1488827" indent="-572626" algn="l" defTabSz="1832401" rtl="0" eaLnBrk="1" latinLnBrk="0" hangingPunct="1">
        <a:spcBef>
          <a:spcPct val="20000"/>
        </a:spcBef>
        <a:buFont typeface="Arial" pitchFamily="34" charset="0"/>
        <a:buChar char="–"/>
        <a:defRPr sz="5603" kern="1200">
          <a:solidFill>
            <a:schemeClr val="tx1"/>
          </a:solidFill>
          <a:latin typeface="+mn-lt"/>
          <a:ea typeface="+mn-ea"/>
          <a:cs typeface="+mn-cs"/>
        </a:defRPr>
      </a:lvl2pPr>
      <a:lvl3pPr marL="2290502" indent="-458101" algn="l" defTabSz="1832401" rtl="0" eaLnBrk="1" latinLnBrk="0" hangingPunct="1">
        <a:spcBef>
          <a:spcPct val="20000"/>
        </a:spcBef>
        <a:buFont typeface="Arial" pitchFamily="34" charset="0"/>
        <a:buChar char="•"/>
        <a:defRPr sz="4823" kern="1200">
          <a:solidFill>
            <a:schemeClr val="tx1"/>
          </a:solidFill>
          <a:latin typeface="+mn-lt"/>
          <a:ea typeface="+mn-ea"/>
          <a:cs typeface="+mn-cs"/>
        </a:defRPr>
      </a:lvl3pPr>
      <a:lvl4pPr marL="3206702" indent="-458101" algn="l" defTabSz="1832401" rtl="0" eaLnBrk="1" latinLnBrk="0" hangingPunct="1">
        <a:spcBef>
          <a:spcPct val="20000"/>
        </a:spcBef>
        <a:buFont typeface="Arial" pitchFamily="34" charset="0"/>
        <a:buChar char="–"/>
        <a:defRPr sz="3995" kern="1200">
          <a:solidFill>
            <a:schemeClr val="tx1"/>
          </a:solidFill>
          <a:latin typeface="+mn-lt"/>
          <a:ea typeface="+mn-ea"/>
          <a:cs typeface="+mn-cs"/>
        </a:defRPr>
      </a:lvl4pPr>
      <a:lvl5pPr marL="4122903" indent="-458101" algn="l" defTabSz="1832401" rtl="0" eaLnBrk="1" latinLnBrk="0" hangingPunct="1">
        <a:spcBef>
          <a:spcPct val="20000"/>
        </a:spcBef>
        <a:buFont typeface="Arial" pitchFamily="34" charset="0"/>
        <a:buChar char="»"/>
        <a:defRPr sz="3995" kern="1200">
          <a:solidFill>
            <a:schemeClr val="tx1"/>
          </a:solidFill>
          <a:latin typeface="+mn-lt"/>
          <a:ea typeface="+mn-ea"/>
          <a:cs typeface="+mn-cs"/>
        </a:defRPr>
      </a:lvl5pPr>
      <a:lvl6pPr marL="5039104" indent="-458101" algn="l" defTabSz="1832401" rtl="0" eaLnBrk="1" latinLnBrk="0" hangingPunct="1">
        <a:spcBef>
          <a:spcPct val="20000"/>
        </a:spcBef>
        <a:buFont typeface="Arial" pitchFamily="34" charset="0"/>
        <a:buChar char="•"/>
        <a:defRPr sz="3995" kern="1200">
          <a:solidFill>
            <a:schemeClr val="tx1"/>
          </a:solidFill>
          <a:latin typeface="+mn-lt"/>
          <a:ea typeface="+mn-ea"/>
          <a:cs typeface="+mn-cs"/>
        </a:defRPr>
      </a:lvl6pPr>
      <a:lvl7pPr marL="5955304" indent="-458101" algn="l" defTabSz="1832401" rtl="0" eaLnBrk="1" latinLnBrk="0" hangingPunct="1">
        <a:spcBef>
          <a:spcPct val="20000"/>
        </a:spcBef>
        <a:buFont typeface="Arial" pitchFamily="34" charset="0"/>
        <a:buChar char="•"/>
        <a:defRPr sz="3995" kern="1200">
          <a:solidFill>
            <a:schemeClr val="tx1"/>
          </a:solidFill>
          <a:latin typeface="+mn-lt"/>
          <a:ea typeface="+mn-ea"/>
          <a:cs typeface="+mn-cs"/>
        </a:defRPr>
      </a:lvl7pPr>
      <a:lvl8pPr marL="6871505" indent="-458101" algn="l" defTabSz="1832401" rtl="0" eaLnBrk="1" latinLnBrk="0" hangingPunct="1">
        <a:spcBef>
          <a:spcPct val="20000"/>
        </a:spcBef>
        <a:buFont typeface="Arial" pitchFamily="34" charset="0"/>
        <a:buChar char="•"/>
        <a:defRPr sz="3995" kern="1200">
          <a:solidFill>
            <a:schemeClr val="tx1"/>
          </a:solidFill>
          <a:latin typeface="+mn-lt"/>
          <a:ea typeface="+mn-ea"/>
          <a:cs typeface="+mn-cs"/>
        </a:defRPr>
      </a:lvl8pPr>
      <a:lvl9pPr marL="7787705" indent="-458101" algn="l" defTabSz="1832401" rtl="0" eaLnBrk="1" latinLnBrk="0" hangingPunct="1">
        <a:spcBef>
          <a:spcPct val="20000"/>
        </a:spcBef>
        <a:buFont typeface="Arial" pitchFamily="34" charset="0"/>
        <a:buChar char="•"/>
        <a:defRPr sz="3995" kern="1200">
          <a:solidFill>
            <a:schemeClr val="tx1"/>
          </a:solidFill>
          <a:latin typeface="+mn-lt"/>
          <a:ea typeface="+mn-ea"/>
          <a:cs typeface="+mn-cs"/>
        </a:defRPr>
      </a:lvl9pPr>
    </p:bodyStyle>
    <p:otherStyle>
      <a:defPPr>
        <a:defRPr lang="en-US"/>
      </a:defPPr>
      <a:lvl1pPr marL="0" algn="l" defTabSz="1832401" rtl="0" eaLnBrk="1" latinLnBrk="0" hangingPunct="1">
        <a:defRPr sz="3605" kern="1200">
          <a:solidFill>
            <a:schemeClr val="tx1"/>
          </a:solidFill>
          <a:latin typeface="+mn-lt"/>
          <a:ea typeface="+mn-ea"/>
          <a:cs typeface="+mn-cs"/>
        </a:defRPr>
      </a:lvl1pPr>
      <a:lvl2pPr marL="916201" algn="l" defTabSz="1832401" rtl="0" eaLnBrk="1" latinLnBrk="0" hangingPunct="1">
        <a:defRPr sz="3605" kern="1200">
          <a:solidFill>
            <a:schemeClr val="tx1"/>
          </a:solidFill>
          <a:latin typeface="+mn-lt"/>
          <a:ea typeface="+mn-ea"/>
          <a:cs typeface="+mn-cs"/>
        </a:defRPr>
      </a:lvl2pPr>
      <a:lvl3pPr marL="1832401" algn="l" defTabSz="1832401" rtl="0" eaLnBrk="1" latinLnBrk="0" hangingPunct="1">
        <a:defRPr sz="3605" kern="1200">
          <a:solidFill>
            <a:schemeClr val="tx1"/>
          </a:solidFill>
          <a:latin typeface="+mn-lt"/>
          <a:ea typeface="+mn-ea"/>
          <a:cs typeface="+mn-cs"/>
        </a:defRPr>
      </a:lvl3pPr>
      <a:lvl4pPr marL="2748602" algn="l" defTabSz="1832401" rtl="0" eaLnBrk="1" latinLnBrk="0" hangingPunct="1">
        <a:defRPr sz="3605" kern="1200">
          <a:solidFill>
            <a:schemeClr val="tx1"/>
          </a:solidFill>
          <a:latin typeface="+mn-lt"/>
          <a:ea typeface="+mn-ea"/>
          <a:cs typeface="+mn-cs"/>
        </a:defRPr>
      </a:lvl4pPr>
      <a:lvl5pPr marL="3664803" algn="l" defTabSz="1832401" rtl="0" eaLnBrk="1" latinLnBrk="0" hangingPunct="1">
        <a:defRPr sz="3605" kern="1200">
          <a:solidFill>
            <a:schemeClr val="tx1"/>
          </a:solidFill>
          <a:latin typeface="+mn-lt"/>
          <a:ea typeface="+mn-ea"/>
          <a:cs typeface="+mn-cs"/>
        </a:defRPr>
      </a:lvl5pPr>
      <a:lvl6pPr marL="4581003" algn="l" defTabSz="1832401" rtl="0" eaLnBrk="1" latinLnBrk="0" hangingPunct="1">
        <a:defRPr sz="3605" kern="1200">
          <a:solidFill>
            <a:schemeClr val="tx1"/>
          </a:solidFill>
          <a:latin typeface="+mn-lt"/>
          <a:ea typeface="+mn-ea"/>
          <a:cs typeface="+mn-cs"/>
        </a:defRPr>
      </a:lvl6pPr>
      <a:lvl7pPr marL="5497204" algn="l" defTabSz="1832401" rtl="0" eaLnBrk="1" latinLnBrk="0" hangingPunct="1">
        <a:defRPr sz="3605" kern="1200">
          <a:solidFill>
            <a:schemeClr val="tx1"/>
          </a:solidFill>
          <a:latin typeface="+mn-lt"/>
          <a:ea typeface="+mn-ea"/>
          <a:cs typeface="+mn-cs"/>
        </a:defRPr>
      </a:lvl7pPr>
      <a:lvl8pPr marL="6413405" algn="l" defTabSz="1832401" rtl="0" eaLnBrk="1" latinLnBrk="0" hangingPunct="1">
        <a:defRPr sz="3605" kern="1200">
          <a:solidFill>
            <a:schemeClr val="tx1"/>
          </a:solidFill>
          <a:latin typeface="+mn-lt"/>
          <a:ea typeface="+mn-ea"/>
          <a:cs typeface="+mn-cs"/>
        </a:defRPr>
      </a:lvl8pPr>
      <a:lvl9pPr marL="7329605" algn="l" defTabSz="1832401" rtl="0" eaLnBrk="1" latinLnBrk="0" hangingPunct="1">
        <a:defRPr sz="36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7922" y="0"/>
            <a:ext cx="21500506" cy="10785007"/>
          </a:xfrm>
          <a:prstGeom prst="rect">
            <a:avLst/>
          </a:prstGeom>
          <a:solidFill>
            <a:srgbClr val="F2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Rectangle 25">
            <a:extLst>
              <a:ext uri="{FF2B5EF4-FFF2-40B4-BE49-F238E27FC236}">
                <a16:creationId xmlns:a16="http://schemas.microsoft.com/office/drawing/2014/main" id="{393372B4-BFB6-43F7-859E-1DEF177587DD}"/>
              </a:ext>
            </a:extLst>
          </p:cNvPr>
          <p:cNvSpPr/>
          <p:nvPr/>
        </p:nvSpPr>
        <p:spPr>
          <a:xfrm>
            <a:off x="-38961" y="9590226"/>
            <a:ext cx="21422586" cy="20285103"/>
          </a:xfrm>
          <a:prstGeom prst="rect">
            <a:avLst/>
          </a:prstGeom>
          <a:solidFill>
            <a:srgbClr val="395563"/>
          </a:solidFill>
          <a:ln>
            <a:noFill/>
          </a:ln>
        </p:spPr>
        <p:style>
          <a:lnRef idx="2">
            <a:schemeClr val="accent1">
              <a:shade val="50000"/>
            </a:schemeClr>
          </a:lnRef>
          <a:fillRef idx="1">
            <a:schemeClr val="accent1"/>
          </a:fillRef>
          <a:effectRef idx="0">
            <a:schemeClr val="accent1"/>
          </a:effectRef>
          <a:fontRef idx="minor">
            <a:schemeClr val="lt1"/>
          </a:fontRef>
        </p:style>
        <p:txBody>
          <a:bodyPr lIns="62369" tIns="31184" rIns="62369" bIns="31184" rtlCol="0" anchor="ctr"/>
          <a:lstStyle>
            <a:defPPr>
              <a:defRPr kern="1200" smtId="4294967295"/>
            </a:defPPr>
          </a:lstStyle>
          <a:p>
            <a:pPr algn="ctr"/>
            <a:endParaRPr lang="en-US" sz="2425"/>
          </a:p>
        </p:txBody>
      </p:sp>
      <p:sp>
        <p:nvSpPr>
          <p:cNvPr id="45" name="Rectangle 10"/>
          <p:cNvSpPr>
            <a:spLocks noChangeArrowheads="1"/>
          </p:cNvSpPr>
          <p:nvPr/>
        </p:nvSpPr>
        <p:spPr bwMode="auto">
          <a:xfrm>
            <a:off x="690633" y="10256997"/>
            <a:ext cx="4435039"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algn="ctr" defTabSz="2291101">
              <a:defRPr/>
            </a:pPr>
            <a:r>
              <a:rPr lang="en-US" sz="3600" b="1" dirty="0">
                <a:solidFill>
                  <a:schemeClr val="bg1"/>
                </a:solidFill>
                <a:latin typeface="Aptos" panose="020B0004020202020204" pitchFamily="34" charset="0"/>
                <a:cs typeface="Rubik" panose="00000500000000000000" pitchFamily="2" charset="-79"/>
              </a:rPr>
              <a:t>INTRODUCTION</a:t>
            </a:r>
            <a:endParaRPr lang="en-US" sz="3200" b="1" dirty="0">
              <a:solidFill>
                <a:schemeClr val="bg1"/>
              </a:solidFill>
              <a:latin typeface="Aptos" panose="020B0004020202020204" pitchFamily="34" charset="0"/>
              <a:cs typeface="Rubik" panose="00000500000000000000" pitchFamily="2" charset="-79"/>
            </a:endParaRPr>
          </a:p>
        </p:txBody>
      </p:sp>
      <p:sp>
        <p:nvSpPr>
          <p:cNvPr id="30" name="Rectangle 10">
            <a:extLst>
              <a:ext uri="{FF2B5EF4-FFF2-40B4-BE49-F238E27FC236}">
                <a16:creationId xmlns:a16="http://schemas.microsoft.com/office/drawing/2014/main" id="{10661D15-FEEC-48A3-BE53-98D164F2C69C}"/>
              </a:ext>
            </a:extLst>
          </p:cNvPr>
          <p:cNvSpPr>
            <a:spLocks noChangeArrowheads="1"/>
          </p:cNvSpPr>
          <p:nvPr/>
        </p:nvSpPr>
        <p:spPr bwMode="auto">
          <a:xfrm>
            <a:off x="5592233" y="10256997"/>
            <a:ext cx="10091581"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algn="ctr" defTabSz="2291101">
              <a:defRPr/>
            </a:pPr>
            <a:r>
              <a:rPr lang="en-US" sz="3600" b="1" dirty="0">
                <a:solidFill>
                  <a:schemeClr val="bg1"/>
                </a:solidFill>
                <a:latin typeface="Aptos" panose="020B0004020202020204" pitchFamily="34" charset="0"/>
                <a:cs typeface="Rubik" panose="00000500000000000000" pitchFamily="2" charset="-79"/>
              </a:rPr>
              <a:t>METHODOLOGY</a:t>
            </a:r>
          </a:p>
        </p:txBody>
      </p:sp>
      <p:sp>
        <p:nvSpPr>
          <p:cNvPr id="28" name="Title 11">
            <a:extLst>
              <a:ext uri="{FF2B5EF4-FFF2-40B4-BE49-F238E27FC236}">
                <a16:creationId xmlns:a16="http://schemas.microsoft.com/office/drawing/2014/main" id="{EDE5E111-F597-463C-85E7-64EEC1131F83}"/>
              </a:ext>
            </a:extLst>
          </p:cNvPr>
          <p:cNvSpPr txBox="1"/>
          <p:nvPr/>
        </p:nvSpPr>
        <p:spPr>
          <a:xfrm>
            <a:off x="653562" y="4765343"/>
            <a:ext cx="19974113" cy="5730165"/>
          </a:xfrm>
          <a:prstGeom prst="rect">
            <a:avLst/>
          </a:prstGeom>
        </p:spPr>
        <p:txBody>
          <a:bodyPr lIns="62369" tIns="31184" rIns="62369" bIns="31184"/>
          <a:lst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a:lstStyle>
          <a:p>
            <a:pPr algn="l">
              <a:lnSpc>
                <a:spcPts val="11000"/>
              </a:lnSpc>
            </a:pPr>
            <a:r>
              <a:rPr lang="en-US" sz="10000" dirty="0">
                <a:solidFill>
                  <a:srgbClr val="353941"/>
                </a:solidFill>
                <a:latin typeface="Aptos" panose="020B0004020202020204" pitchFamily="34" charset="0"/>
                <a:cs typeface="Rubik" panose="00000500000000000000" pitchFamily="2" charset="-79"/>
              </a:rPr>
              <a:t>This is the </a:t>
            </a:r>
            <a:r>
              <a:rPr lang="en-US" sz="10000" b="1" dirty="0">
                <a:solidFill>
                  <a:srgbClr val="958F77"/>
                </a:solidFill>
                <a:latin typeface="Aptos" panose="020B0004020202020204" pitchFamily="34" charset="0"/>
                <a:cs typeface="Rubik" panose="00000500000000000000" pitchFamily="2" charset="-79"/>
              </a:rPr>
              <a:t>main takeaway </a:t>
            </a:r>
            <a:br>
              <a:rPr lang="en-US" sz="10000" b="1" dirty="0">
                <a:solidFill>
                  <a:srgbClr val="958F77"/>
                </a:solidFill>
                <a:latin typeface="Aptos" panose="020B0004020202020204" pitchFamily="34" charset="0"/>
                <a:cs typeface="Rubik" panose="00000500000000000000" pitchFamily="2" charset="-79"/>
              </a:rPr>
            </a:br>
            <a:r>
              <a:rPr lang="en-US" sz="10000" dirty="0">
                <a:solidFill>
                  <a:srgbClr val="353941"/>
                </a:solidFill>
                <a:latin typeface="Aptos" panose="020B0004020202020204" pitchFamily="34" charset="0"/>
                <a:cs typeface="Rubik" panose="00000500000000000000" pitchFamily="2" charset="-79"/>
              </a:rPr>
              <a:t>from your research. It should be</a:t>
            </a:r>
            <a:r>
              <a:rPr lang="en-US" sz="10000" dirty="0">
                <a:solidFill>
                  <a:srgbClr val="74A3B7"/>
                </a:solidFill>
                <a:latin typeface="Aptos" panose="020B0004020202020204" pitchFamily="34" charset="0"/>
                <a:cs typeface="Rubik" panose="00000500000000000000" pitchFamily="2" charset="-79"/>
              </a:rPr>
              <a:t> </a:t>
            </a:r>
            <a:r>
              <a:rPr lang="en-US" sz="10000" b="1" dirty="0">
                <a:solidFill>
                  <a:srgbClr val="958F77"/>
                </a:solidFill>
                <a:latin typeface="Aptos" panose="020B0004020202020204" pitchFamily="34" charset="0"/>
                <a:cs typeface="Rubik" panose="00000500000000000000" pitchFamily="2" charset="-79"/>
              </a:rPr>
              <a:t>simplified</a:t>
            </a:r>
            <a:r>
              <a:rPr lang="en-US" sz="10000" dirty="0">
                <a:solidFill>
                  <a:srgbClr val="74A3B7"/>
                </a:solidFill>
                <a:latin typeface="Aptos" panose="020B0004020202020204" pitchFamily="34" charset="0"/>
                <a:cs typeface="Rubik" panose="00000500000000000000" pitchFamily="2" charset="-79"/>
              </a:rPr>
              <a:t> </a:t>
            </a:r>
            <a:r>
              <a:rPr lang="en-US" sz="10000" dirty="0">
                <a:solidFill>
                  <a:srgbClr val="353941"/>
                </a:solidFill>
                <a:latin typeface="Aptos" panose="020B0004020202020204" pitchFamily="34" charset="0"/>
                <a:cs typeface="Rubik" panose="00000500000000000000" pitchFamily="2" charset="-79"/>
              </a:rPr>
              <a:t>to one or two sentences.</a:t>
            </a:r>
          </a:p>
        </p:txBody>
      </p:sp>
      <p:pic>
        <p:nvPicPr>
          <p:cNvPr id="72" name="Picture 2" descr="For inspiration, art and design. Color match was made by nature. All color scheme are made by those, who love colors. You can use those pallets in wedding inspiration, wedding decor and in any design needs. More color pallets on color.romanuke.c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35877" y="10785007"/>
            <a:ext cx="8305800" cy="830580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10"/>
          <p:cNvSpPr>
            <a:spLocks noChangeArrowheads="1"/>
          </p:cNvSpPr>
          <p:nvPr/>
        </p:nvSpPr>
        <p:spPr bwMode="auto">
          <a:xfrm>
            <a:off x="16123481" y="10246986"/>
            <a:ext cx="4435039" cy="846130"/>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algn="ctr" defTabSz="2291101">
              <a:defRPr/>
            </a:pPr>
            <a:r>
              <a:rPr lang="en-US" sz="3600" b="1" dirty="0">
                <a:solidFill>
                  <a:schemeClr val="bg1"/>
                </a:solidFill>
                <a:latin typeface="Aptos" panose="020B0004020202020204" pitchFamily="34" charset="0"/>
                <a:cs typeface="Rubik" panose="00000500000000000000" pitchFamily="2" charset="-79"/>
              </a:rPr>
              <a:t>RESULTS</a:t>
            </a:r>
          </a:p>
        </p:txBody>
      </p:sp>
      <p:sp>
        <p:nvSpPr>
          <p:cNvPr id="29" name="TextBox 28">
            <a:extLst>
              <a:ext uri="{FF2B5EF4-FFF2-40B4-BE49-F238E27FC236}">
                <a16:creationId xmlns:a16="http://schemas.microsoft.com/office/drawing/2014/main" id="{6D27E454-6E74-438E-B6CD-F623F47990B5}"/>
              </a:ext>
            </a:extLst>
          </p:cNvPr>
          <p:cNvSpPr txBox="1"/>
          <p:nvPr/>
        </p:nvSpPr>
        <p:spPr>
          <a:xfrm>
            <a:off x="16066331" y="11465897"/>
            <a:ext cx="4802310" cy="910827"/>
          </a:xfrm>
          <a:prstGeom prst="rect">
            <a:avLst/>
          </a:prstGeom>
          <a:noFill/>
        </p:spPr>
        <p:txBody>
          <a:bodyPr wrap="square" rtlCol="0">
            <a:spAutoFit/>
          </a:bodyPr>
          <a:lstStyle>
            <a:defPPr>
              <a:defRPr kern="1200" smtId="4294967295"/>
            </a:defPPr>
          </a:lstStyle>
          <a:p>
            <a:pPr>
              <a:lnSpc>
                <a:spcPts val="3300"/>
              </a:lnSpc>
            </a:pPr>
            <a:r>
              <a:rPr lang="en-US" sz="2400" dirty="0">
                <a:solidFill>
                  <a:schemeClr val="bg1">
                    <a:lumMod val="95000"/>
                  </a:schemeClr>
                </a:solidFill>
                <a:latin typeface="Aptos" panose="020B0004020202020204" pitchFamily="34" charset="0"/>
                <a:ea typeface="Open Sans" panose="020B0606030504020204" pitchFamily="34" charset="0"/>
                <a:cs typeface="Rubik" panose="00000500000000000000" pitchFamily="2" charset="-79"/>
              </a:rPr>
              <a:t>Add your information, graphs and images to this section.</a:t>
            </a:r>
          </a:p>
        </p:txBody>
      </p:sp>
      <p:sp>
        <p:nvSpPr>
          <p:cNvPr id="31" name="TextBox 30">
            <a:extLst>
              <a:ext uri="{FF2B5EF4-FFF2-40B4-BE49-F238E27FC236}">
                <a16:creationId xmlns:a16="http://schemas.microsoft.com/office/drawing/2014/main" id="{6D27E454-6E74-438E-B6CD-F623F47990B5}"/>
              </a:ext>
            </a:extLst>
          </p:cNvPr>
          <p:cNvSpPr txBox="1"/>
          <p:nvPr/>
        </p:nvSpPr>
        <p:spPr>
          <a:xfrm>
            <a:off x="11203108" y="11465897"/>
            <a:ext cx="4811726" cy="910827"/>
          </a:xfrm>
          <a:prstGeom prst="rect">
            <a:avLst/>
          </a:prstGeom>
          <a:noFill/>
        </p:spPr>
        <p:txBody>
          <a:bodyPr wrap="square" rtlCol="0">
            <a:spAutoFit/>
          </a:bodyPr>
          <a:lstStyle>
            <a:defPPr>
              <a:defRPr kern="1200" smtId="4294967295"/>
            </a:defPPr>
          </a:lstStyle>
          <a:p>
            <a:pPr>
              <a:lnSpc>
                <a:spcPts val="3300"/>
              </a:lnSpc>
            </a:pPr>
            <a:r>
              <a:rPr lang="en-US" sz="2400" dirty="0">
                <a:solidFill>
                  <a:schemeClr val="bg1">
                    <a:lumMod val="95000"/>
                  </a:schemeClr>
                </a:solidFill>
                <a:latin typeface="Aptos" panose="020B0004020202020204" pitchFamily="34" charset="0"/>
                <a:ea typeface="Open Sans" panose="020B0606030504020204" pitchFamily="34" charset="0"/>
                <a:cs typeface="Rubik" panose="00000500000000000000" pitchFamily="2" charset="-79"/>
              </a:rPr>
              <a:t>Add your information, graphs and images to this section.</a:t>
            </a:r>
          </a:p>
        </p:txBody>
      </p:sp>
      <p:sp>
        <p:nvSpPr>
          <p:cNvPr id="32" name="TextBox 31">
            <a:extLst>
              <a:ext uri="{FF2B5EF4-FFF2-40B4-BE49-F238E27FC236}">
                <a16:creationId xmlns:a16="http://schemas.microsoft.com/office/drawing/2014/main" id="{6D27E454-6E74-438E-B6CD-F623F47990B5}"/>
              </a:ext>
            </a:extLst>
          </p:cNvPr>
          <p:cNvSpPr txBox="1"/>
          <p:nvPr/>
        </p:nvSpPr>
        <p:spPr>
          <a:xfrm>
            <a:off x="5487849" y="11465897"/>
            <a:ext cx="4802310" cy="910827"/>
          </a:xfrm>
          <a:prstGeom prst="rect">
            <a:avLst/>
          </a:prstGeom>
          <a:noFill/>
        </p:spPr>
        <p:txBody>
          <a:bodyPr wrap="square" rtlCol="0">
            <a:spAutoFit/>
          </a:bodyPr>
          <a:lstStyle>
            <a:defPPr>
              <a:defRPr kern="1200" smtId="4294967295"/>
            </a:defPPr>
          </a:lstStyle>
          <a:p>
            <a:pPr>
              <a:lnSpc>
                <a:spcPts val="3300"/>
              </a:lnSpc>
            </a:pPr>
            <a:r>
              <a:rPr lang="en-US" sz="2400" dirty="0">
                <a:solidFill>
                  <a:schemeClr val="bg1">
                    <a:lumMod val="95000"/>
                  </a:schemeClr>
                </a:solidFill>
                <a:latin typeface="Aptos" panose="020B0004020202020204" pitchFamily="34" charset="0"/>
                <a:ea typeface="Open Sans" panose="020B0606030504020204" pitchFamily="34" charset="0"/>
                <a:cs typeface="Rubik" panose="00000500000000000000" pitchFamily="2" charset="-79"/>
              </a:rPr>
              <a:t>Add your information, graphs and images to this section.</a:t>
            </a:r>
          </a:p>
        </p:txBody>
      </p:sp>
      <p:sp>
        <p:nvSpPr>
          <p:cNvPr id="34" name="TextBox 33">
            <a:extLst>
              <a:ext uri="{FF2B5EF4-FFF2-40B4-BE49-F238E27FC236}">
                <a16:creationId xmlns:a16="http://schemas.microsoft.com/office/drawing/2014/main" id="{6D27E454-6E74-438E-B6CD-F623F47990B5}"/>
              </a:ext>
            </a:extLst>
          </p:cNvPr>
          <p:cNvSpPr txBox="1"/>
          <p:nvPr/>
        </p:nvSpPr>
        <p:spPr>
          <a:xfrm>
            <a:off x="639889" y="11465897"/>
            <a:ext cx="4802310" cy="910827"/>
          </a:xfrm>
          <a:prstGeom prst="rect">
            <a:avLst/>
          </a:prstGeom>
          <a:noFill/>
        </p:spPr>
        <p:txBody>
          <a:bodyPr wrap="square" rtlCol="0">
            <a:spAutoFit/>
          </a:bodyPr>
          <a:lstStyle>
            <a:defPPr>
              <a:defRPr kern="1200" smtId="4294967295"/>
            </a:defPPr>
          </a:lstStyle>
          <a:p>
            <a:pPr>
              <a:lnSpc>
                <a:spcPts val="3300"/>
              </a:lnSpc>
            </a:pPr>
            <a:r>
              <a:rPr lang="en-US" sz="2400" dirty="0">
                <a:solidFill>
                  <a:schemeClr val="bg1">
                    <a:lumMod val="95000"/>
                  </a:schemeClr>
                </a:solidFill>
                <a:latin typeface="Aptos" panose="020B0004020202020204" pitchFamily="34" charset="0"/>
                <a:ea typeface="Open Sans" panose="020B0606030504020204" pitchFamily="34" charset="0"/>
                <a:cs typeface="Rubik" panose="00000500000000000000" pitchFamily="2" charset="-79"/>
              </a:rPr>
              <a:t>Add your information, graphs and images to this section.</a:t>
            </a:r>
          </a:p>
        </p:txBody>
      </p:sp>
      <p:sp>
        <p:nvSpPr>
          <p:cNvPr id="7" name="Rectangle 6"/>
          <p:cNvSpPr/>
          <p:nvPr/>
        </p:nvSpPr>
        <p:spPr>
          <a:xfrm>
            <a:off x="-77922" y="27228800"/>
            <a:ext cx="21500506" cy="3046413"/>
          </a:xfrm>
          <a:prstGeom prst="rect">
            <a:avLst/>
          </a:prstGeom>
          <a:solidFill>
            <a:srgbClr val="95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3" name="Text Placeholder 5">
            <a:extLst>
              <a:ext uri="{FF2B5EF4-FFF2-40B4-BE49-F238E27FC236}">
                <a16:creationId xmlns:a16="http://schemas.microsoft.com/office/drawing/2014/main" id="{400EA749-6AF8-4D4B-AFCB-C1045727E501}"/>
              </a:ext>
            </a:extLst>
          </p:cNvPr>
          <p:cNvSpPr txBox="1"/>
          <p:nvPr/>
        </p:nvSpPr>
        <p:spPr>
          <a:xfrm>
            <a:off x="718877" y="28072821"/>
            <a:ext cx="4454922" cy="715555"/>
          </a:xfrm>
          <a:prstGeom prst="rect">
            <a:avLst/>
          </a:prstGeom>
        </p:spPr>
        <p:txBody>
          <a:bodyPr lIns="0" tIns="0" rIns="0" bIns="0">
            <a:noAutofit/>
          </a:bodyPr>
          <a:lstStyle>
            <a:defPPr>
              <a:defRPr kern="1200" smtId="4294967295"/>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defTabSz="1832401">
              <a:spcBef>
                <a:spcPct val="20000"/>
              </a:spcBef>
              <a:defRPr/>
            </a:pPr>
            <a:r>
              <a:rPr lang="en-US" sz="4400" b="1" dirty="0">
                <a:solidFill>
                  <a:schemeClr val="bg1"/>
                </a:solidFill>
                <a:latin typeface="Aptos" panose="020B0004020202020204" pitchFamily="34" charset="0"/>
                <a:cs typeface="Rubik" panose="00000500000000000000" pitchFamily="2" charset="-79"/>
              </a:rPr>
              <a:t>Optional</a:t>
            </a:r>
            <a:r>
              <a:rPr lang="en-US" sz="4800" b="1" dirty="0">
                <a:solidFill>
                  <a:schemeClr val="bg1"/>
                </a:solidFill>
                <a:latin typeface="Rubik" panose="00000500000000000000" pitchFamily="2" charset="-79"/>
                <a:cs typeface="Rubik" panose="00000500000000000000" pitchFamily="2" charset="-79"/>
              </a:rPr>
              <a:t> </a:t>
            </a:r>
            <a:r>
              <a:rPr lang="en-US" sz="4400" b="1" dirty="0">
                <a:solidFill>
                  <a:schemeClr val="bg1"/>
                </a:solidFill>
                <a:latin typeface="Aptos" panose="020B0004020202020204" pitchFamily="34" charset="0"/>
                <a:cs typeface="Rubik" panose="00000500000000000000" pitchFamily="2" charset="-79"/>
              </a:rPr>
              <a:t>Title</a:t>
            </a:r>
          </a:p>
        </p:txBody>
      </p:sp>
      <p:sp>
        <p:nvSpPr>
          <p:cNvPr id="41" name="Text Placeholder 5">
            <a:extLst>
              <a:ext uri="{FF2B5EF4-FFF2-40B4-BE49-F238E27FC236}">
                <a16:creationId xmlns:a16="http://schemas.microsoft.com/office/drawing/2014/main" id="{09979DB4-932D-435D-AECC-E310620860F5}"/>
              </a:ext>
            </a:extLst>
          </p:cNvPr>
          <p:cNvSpPr txBox="1"/>
          <p:nvPr/>
        </p:nvSpPr>
        <p:spPr>
          <a:xfrm>
            <a:off x="700315" y="28883179"/>
            <a:ext cx="4454922" cy="419795"/>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defRPr/>
            </a:pPr>
            <a:r>
              <a:rPr lang="en-US" sz="2728" i="1" dirty="0">
                <a:solidFill>
                  <a:schemeClr val="bg1"/>
                </a:solidFill>
                <a:latin typeface="Aptos" panose="020B0004020202020204" pitchFamily="34" charset="0"/>
                <a:cs typeface="Rubik Light" panose="00000400000000000000" pitchFamily="2" charset="-79"/>
              </a:rPr>
              <a:t>Add Author Names</a:t>
            </a:r>
          </a:p>
        </p:txBody>
      </p:sp>
      <p:sp>
        <p:nvSpPr>
          <p:cNvPr id="19" name="Text Placeholder 5">
            <a:extLst>
              <a:ext uri="{FF2B5EF4-FFF2-40B4-BE49-F238E27FC236}">
                <a16:creationId xmlns:a16="http://schemas.microsoft.com/office/drawing/2014/main" id="{B4C6D0F6-AC3E-4096-855B-F29BB829E6D5}"/>
              </a:ext>
            </a:extLst>
          </p:cNvPr>
          <p:cNvSpPr txBox="1"/>
          <p:nvPr/>
        </p:nvSpPr>
        <p:spPr>
          <a:xfrm>
            <a:off x="2877654" y="1333191"/>
            <a:ext cx="5429158" cy="830997"/>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defRPr/>
            </a:pPr>
            <a:r>
              <a:rPr lang="en-US" sz="1800" dirty="0">
                <a:solidFill>
                  <a:srgbClr val="958F77"/>
                </a:solidFill>
                <a:effectLst/>
                <a:latin typeface="Rubik" panose="00000500000000000000" pitchFamily="2" charset="-79"/>
                <a:cs typeface="Rubik" panose="00000500000000000000" pitchFamily="2" charset="-79"/>
              </a:rPr>
              <a:t>Take a photo to </a:t>
            </a:r>
            <a:br>
              <a:rPr lang="en-US" sz="1800" dirty="0">
                <a:solidFill>
                  <a:srgbClr val="958F77"/>
                </a:solidFill>
                <a:effectLst/>
                <a:latin typeface="Rubik" panose="00000500000000000000" pitchFamily="2" charset="-79"/>
                <a:cs typeface="Rubik" panose="00000500000000000000" pitchFamily="2" charset="-79"/>
              </a:rPr>
            </a:br>
            <a:r>
              <a:rPr lang="en-US" sz="1800" b="1" dirty="0">
                <a:solidFill>
                  <a:srgbClr val="958F77"/>
                </a:solidFill>
                <a:effectLst/>
                <a:latin typeface="Rubik" panose="00000500000000000000" pitchFamily="2" charset="-79"/>
                <a:cs typeface="Rubik" panose="00000500000000000000" pitchFamily="2" charset="-79"/>
              </a:rPr>
              <a:t>download the </a:t>
            </a:r>
            <a:br>
              <a:rPr lang="en-US" sz="1800" b="1" dirty="0">
                <a:solidFill>
                  <a:srgbClr val="958F77"/>
                </a:solidFill>
                <a:effectLst/>
                <a:latin typeface="Rubik" panose="00000500000000000000" pitchFamily="2" charset="-79"/>
                <a:cs typeface="Rubik" panose="00000500000000000000" pitchFamily="2" charset="-79"/>
              </a:rPr>
            </a:br>
            <a:r>
              <a:rPr lang="en-US" sz="1800" b="1" dirty="0">
                <a:solidFill>
                  <a:srgbClr val="958F77"/>
                </a:solidFill>
                <a:effectLst/>
                <a:latin typeface="Rubik" panose="00000500000000000000" pitchFamily="2" charset="-79"/>
                <a:cs typeface="Rubik" panose="00000500000000000000" pitchFamily="2" charset="-79"/>
              </a:rPr>
              <a:t>full paper</a:t>
            </a:r>
          </a:p>
        </p:txBody>
      </p:sp>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889" y="727363"/>
            <a:ext cx="1873740" cy="1873740"/>
          </a:xfrm>
          <a:prstGeom prst="rect">
            <a:avLst/>
          </a:prstGeom>
        </p:spPr>
      </p:pic>
      <p:sp>
        <p:nvSpPr>
          <p:cNvPr id="35" name="Rectangle 10">
            <a:extLst>
              <a:ext uri="{FF2B5EF4-FFF2-40B4-BE49-F238E27FC236}">
                <a16:creationId xmlns:a16="http://schemas.microsoft.com/office/drawing/2014/main" id="{10661D15-FEEC-48A3-BE53-98D164F2C69C}"/>
              </a:ext>
            </a:extLst>
          </p:cNvPr>
          <p:cNvSpPr>
            <a:spLocks noChangeArrowheads="1"/>
          </p:cNvSpPr>
          <p:nvPr/>
        </p:nvSpPr>
        <p:spPr bwMode="auto">
          <a:xfrm>
            <a:off x="5601649" y="18672747"/>
            <a:ext cx="10091581"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algn="ctr" defTabSz="2291101">
              <a:defRPr/>
            </a:pPr>
            <a:r>
              <a:rPr lang="en-US" sz="3600" b="1" dirty="0">
                <a:solidFill>
                  <a:schemeClr val="bg1"/>
                </a:solidFill>
                <a:latin typeface="Aptos" panose="020B0004020202020204" pitchFamily="34" charset="0"/>
                <a:cs typeface="Rubik" panose="00000500000000000000" pitchFamily="2" charset="-79"/>
              </a:rPr>
              <a:t>CONCLUSION</a:t>
            </a:r>
          </a:p>
        </p:txBody>
      </p:sp>
      <p:sp>
        <p:nvSpPr>
          <p:cNvPr id="36" name="TextBox 35">
            <a:extLst>
              <a:ext uri="{FF2B5EF4-FFF2-40B4-BE49-F238E27FC236}">
                <a16:creationId xmlns:a16="http://schemas.microsoft.com/office/drawing/2014/main" id="{6D27E454-6E74-438E-B6CD-F623F47990B5}"/>
              </a:ext>
            </a:extLst>
          </p:cNvPr>
          <p:cNvSpPr txBox="1"/>
          <p:nvPr/>
        </p:nvSpPr>
        <p:spPr>
          <a:xfrm>
            <a:off x="11212524" y="19881647"/>
            <a:ext cx="4802310" cy="910827"/>
          </a:xfrm>
          <a:prstGeom prst="rect">
            <a:avLst/>
          </a:prstGeom>
          <a:noFill/>
        </p:spPr>
        <p:txBody>
          <a:bodyPr wrap="square" rtlCol="0">
            <a:spAutoFit/>
          </a:bodyPr>
          <a:lstStyle>
            <a:defPPr>
              <a:defRPr kern="1200" smtId="4294967295"/>
            </a:defPPr>
          </a:lstStyle>
          <a:p>
            <a:pPr>
              <a:lnSpc>
                <a:spcPts val="3300"/>
              </a:lnSpc>
            </a:pPr>
            <a:r>
              <a:rPr lang="en-US" sz="2400" dirty="0">
                <a:solidFill>
                  <a:schemeClr val="bg1">
                    <a:lumMod val="95000"/>
                  </a:schemeClr>
                </a:solidFill>
                <a:latin typeface="Aptos" panose="020B0004020202020204" pitchFamily="34" charset="0"/>
                <a:ea typeface="Open Sans" panose="020B0606030504020204" pitchFamily="34" charset="0"/>
                <a:cs typeface="Rubik" panose="00000500000000000000" pitchFamily="2" charset="-79"/>
              </a:rPr>
              <a:t>Add your information, graphs and images to this section.</a:t>
            </a:r>
          </a:p>
        </p:txBody>
      </p:sp>
      <p:sp>
        <p:nvSpPr>
          <p:cNvPr id="37" name="TextBox 36">
            <a:extLst>
              <a:ext uri="{FF2B5EF4-FFF2-40B4-BE49-F238E27FC236}">
                <a16:creationId xmlns:a16="http://schemas.microsoft.com/office/drawing/2014/main" id="{6D27E454-6E74-438E-B6CD-F623F47990B5}"/>
              </a:ext>
            </a:extLst>
          </p:cNvPr>
          <p:cNvSpPr txBox="1"/>
          <p:nvPr/>
        </p:nvSpPr>
        <p:spPr>
          <a:xfrm>
            <a:off x="5497265" y="19881647"/>
            <a:ext cx="4802310" cy="910827"/>
          </a:xfrm>
          <a:prstGeom prst="rect">
            <a:avLst/>
          </a:prstGeom>
          <a:noFill/>
        </p:spPr>
        <p:txBody>
          <a:bodyPr wrap="square" rtlCol="0">
            <a:spAutoFit/>
          </a:bodyPr>
          <a:lstStyle>
            <a:defPPr>
              <a:defRPr kern="1200" smtId="4294967295"/>
            </a:defPPr>
          </a:lstStyle>
          <a:p>
            <a:pPr>
              <a:lnSpc>
                <a:spcPts val="3300"/>
              </a:lnSpc>
            </a:pPr>
            <a:r>
              <a:rPr lang="en-US" sz="2400" dirty="0">
                <a:solidFill>
                  <a:schemeClr val="bg1">
                    <a:lumMod val="95000"/>
                  </a:schemeClr>
                </a:solidFill>
                <a:latin typeface="Aptos" panose="020B0004020202020204" pitchFamily="34" charset="0"/>
                <a:ea typeface="Open Sans" panose="020B0606030504020204" pitchFamily="34" charset="0"/>
                <a:cs typeface="Rubik" panose="00000500000000000000" pitchFamily="2" charset="-79"/>
              </a:rPr>
              <a:t>Add your information, graphs and images to this section.</a:t>
            </a:r>
          </a:p>
        </p:txBody>
      </p:sp>
      <p:pic>
        <p:nvPicPr>
          <p:cNvPr id="2" name="Picture 1" descr="A logo on a black background&#10;&#10;Description automatically generated">
            <a:extLst>
              <a:ext uri="{FF2B5EF4-FFF2-40B4-BE49-F238E27FC236}">
                <a16:creationId xmlns:a16="http://schemas.microsoft.com/office/drawing/2014/main" id="{FD48FBFE-715C-11EF-559C-E7D54C5C400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3678" b="29991"/>
          <a:stretch/>
        </p:blipFill>
        <p:spPr>
          <a:xfrm>
            <a:off x="12210630" y="27716622"/>
            <a:ext cx="10238420" cy="2158707"/>
          </a:xfrm>
          <a:prstGeom prst="rect">
            <a:avLst/>
          </a:prstGeom>
        </p:spPr>
      </p:pic>
    </p:spTree>
    <p:extLst>
      <p:ext uri="{BB962C8B-B14F-4D97-AF65-F5344CB8AC3E}">
        <p14:creationId xmlns:p14="http://schemas.microsoft.com/office/powerpoint/2010/main" val="403887106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93372B4-BFB6-43F7-859E-1DEF177587DD}"/>
              </a:ext>
            </a:extLst>
          </p:cNvPr>
          <p:cNvSpPr/>
          <p:nvPr/>
        </p:nvSpPr>
        <p:spPr>
          <a:xfrm>
            <a:off x="-38961" y="9491874"/>
            <a:ext cx="21422586" cy="20383455"/>
          </a:xfrm>
          <a:prstGeom prst="rect">
            <a:avLst/>
          </a:prstGeom>
          <a:solidFill>
            <a:srgbClr val="395563"/>
          </a:solidFill>
          <a:ln>
            <a:noFill/>
          </a:ln>
        </p:spPr>
        <p:style>
          <a:lnRef idx="2">
            <a:schemeClr val="accent1">
              <a:shade val="50000"/>
            </a:schemeClr>
          </a:lnRef>
          <a:fillRef idx="1">
            <a:schemeClr val="accent1"/>
          </a:fillRef>
          <a:effectRef idx="0">
            <a:schemeClr val="accent1"/>
          </a:effectRef>
          <a:fontRef idx="minor">
            <a:schemeClr val="lt1"/>
          </a:fontRef>
        </p:style>
        <p:txBody>
          <a:bodyPr lIns="62369" tIns="31184" rIns="62369" bIns="31184" rtlCol="0" anchor="ctr"/>
          <a:lstStyle>
            <a:defPPr>
              <a:defRPr kern="1200" smtId="4294967295"/>
            </a:defPPr>
          </a:lstStyle>
          <a:p>
            <a:pPr algn="ctr"/>
            <a:endParaRPr lang="en-US" sz="2425"/>
          </a:p>
        </p:txBody>
      </p:sp>
      <p:sp>
        <p:nvSpPr>
          <p:cNvPr id="17" name="Rectangle 16"/>
          <p:cNvSpPr/>
          <p:nvPr/>
        </p:nvSpPr>
        <p:spPr>
          <a:xfrm>
            <a:off x="0" y="27268714"/>
            <a:ext cx="21383626" cy="3006499"/>
          </a:xfrm>
          <a:prstGeom prst="rect">
            <a:avLst/>
          </a:prstGeom>
          <a:solidFill>
            <a:srgbClr val="95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ctangle 4"/>
          <p:cNvSpPr/>
          <p:nvPr/>
        </p:nvSpPr>
        <p:spPr>
          <a:xfrm>
            <a:off x="-77922" y="-212808"/>
            <a:ext cx="21500506" cy="9753618"/>
          </a:xfrm>
          <a:prstGeom prst="rect">
            <a:avLst/>
          </a:prstGeom>
          <a:solidFill>
            <a:srgbClr val="F2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5" name="Rectangle 10"/>
          <p:cNvSpPr>
            <a:spLocks noChangeArrowheads="1"/>
          </p:cNvSpPr>
          <p:nvPr/>
        </p:nvSpPr>
        <p:spPr bwMode="auto">
          <a:xfrm>
            <a:off x="690633" y="10160745"/>
            <a:ext cx="4435039"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algn="ctr" defTabSz="2291101">
              <a:defRPr/>
            </a:pPr>
            <a:r>
              <a:rPr lang="en-US" sz="3600" b="1" dirty="0">
                <a:solidFill>
                  <a:schemeClr val="bg1"/>
                </a:solidFill>
                <a:latin typeface="Aptos" panose="020B0004020202020204" pitchFamily="34" charset="0"/>
                <a:cs typeface="Rubik" panose="00000500000000000000" pitchFamily="2" charset="-79"/>
              </a:rPr>
              <a:t>INTRODUCTION</a:t>
            </a:r>
            <a:endParaRPr lang="en-US" sz="3200" b="1" dirty="0">
              <a:solidFill>
                <a:schemeClr val="bg1"/>
              </a:solidFill>
              <a:latin typeface="Aptos" panose="020B0004020202020204" pitchFamily="34" charset="0"/>
              <a:cs typeface="Rubik" panose="00000500000000000000" pitchFamily="2" charset="-79"/>
            </a:endParaRPr>
          </a:p>
        </p:txBody>
      </p:sp>
      <p:sp>
        <p:nvSpPr>
          <p:cNvPr id="30" name="Rectangle 10">
            <a:extLst>
              <a:ext uri="{FF2B5EF4-FFF2-40B4-BE49-F238E27FC236}">
                <a16:creationId xmlns:a16="http://schemas.microsoft.com/office/drawing/2014/main" id="{10661D15-FEEC-48A3-BE53-98D164F2C69C}"/>
              </a:ext>
            </a:extLst>
          </p:cNvPr>
          <p:cNvSpPr>
            <a:spLocks noChangeArrowheads="1"/>
          </p:cNvSpPr>
          <p:nvPr/>
        </p:nvSpPr>
        <p:spPr bwMode="auto">
          <a:xfrm>
            <a:off x="5643975" y="19458882"/>
            <a:ext cx="9966649"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algn="ctr" defTabSz="2291101">
              <a:defRPr/>
            </a:pPr>
            <a:r>
              <a:rPr lang="en-US" sz="3600" b="1" dirty="0">
                <a:solidFill>
                  <a:schemeClr val="bg1"/>
                </a:solidFill>
                <a:latin typeface="Aptos" panose="020B0004020202020204" pitchFamily="34" charset="0"/>
                <a:cs typeface="Rubik" panose="00000500000000000000" pitchFamily="2" charset="-79"/>
              </a:rPr>
              <a:t>METHODOLOGY</a:t>
            </a:r>
            <a:endParaRPr lang="en-US" sz="4000" b="1" dirty="0">
              <a:solidFill>
                <a:schemeClr val="bg1"/>
              </a:solidFill>
              <a:latin typeface="Aptos" panose="020B0004020202020204" pitchFamily="34" charset="0"/>
              <a:cs typeface="Rubik" panose="00000500000000000000" pitchFamily="2" charset="-79"/>
            </a:endParaRPr>
          </a:p>
        </p:txBody>
      </p:sp>
      <p:sp>
        <p:nvSpPr>
          <p:cNvPr id="33" name="Text Placeholder 5">
            <a:extLst>
              <a:ext uri="{FF2B5EF4-FFF2-40B4-BE49-F238E27FC236}">
                <a16:creationId xmlns:a16="http://schemas.microsoft.com/office/drawing/2014/main" id="{400EA749-6AF8-4D4B-AFCB-C1045727E501}"/>
              </a:ext>
            </a:extLst>
          </p:cNvPr>
          <p:cNvSpPr txBox="1"/>
          <p:nvPr/>
        </p:nvSpPr>
        <p:spPr>
          <a:xfrm>
            <a:off x="740111" y="27678346"/>
            <a:ext cx="14118889" cy="751537"/>
          </a:xfrm>
          <a:prstGeom prst="rect">
            <a:avLst/>
          </a:prstGeom>
        </p:spPr>
        <p:txBody>
          <a:bodyPr lIns="0" tIns="0" rIns="0" bIns="0">
            <a:noAutofit/>
          </a:bodyPr>
          <a:lstStyle>
            <a:defPPr>
              <a:defRPr kern="1200" smtId="4294967295"/>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nSpc>
                <a:spcPts val="5000"/>
              </a:lnSpc>
            </a:pPr>
            <a:r>
              <a:rPr lang="en-US" sz="4400" b="1" dirty="0">
                <a:solidFill>
                  <a:schemeClr val="bg1"/>
                </a:solidFill>
                <a:latin typeface="Aptos" panose="020B0004020202020204" pitchFamily="34" charset="0"/>
                <a:cs typeface="Rubik" panose="00000500000000000000" pitchFamily="2" charset="-79"/>
              </a:rPr>
              <a:t>From Apartheid Education to the Revised National Curriculum: Nation Building in South Africa</a:t>
            </a:r>
          </a:p>
        </p:txBody>
      </p:sp>
      <p:sp>
        <p:nvSpPr>
          <p:cNvPr id="41" name="Text Placeholder 5">
            <a:extLst>
              <a:ext uri="{FF2B5EF4-FFF2-40B4-BE49-F238E27FC236}">
                <a16:creationId xmlns:a16="http://schemas.microsoft.com/office/drawing/2014/main" id="{09979DB4-932D-435D-AECC-E310620860F5}"/>
              </a:ext>
            </a:extLst>
          </p:cNvPr>
          <p:cNvSpPr txBox="1"/>
          <p:nvPr/>
        </p:nvSpPr>
        <p:spPr>
          <a:xfrm>
            <a:off x="700314" y="29275063"/>
            <a:ext cx="10741101" cy="419795"/>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defRPr/>
            </a:pPr>
            <a:r>
              <a:rPr lang="en-US" sz="2728" i="1" dirty="0">
                <a:solidFill>
                  <a:schemeClr val="bg1"/>
                </a:solidFill>
                <a:latin typeface="Aptos" panose="020B0004020202020204" pitchFamily="34" charset="0"/>
                <a:cs typeface="Rubik Light" panose="00000400000000000000" pitchFamily="2" charset="-79"/>
              </a:rPr>
              <a:t>Shane Colvin, Faculty of Educational Sciences, University of Oslo</a:t>
            </a:r>
          </a:p>
        </p:txBody>
      </p:sp>
      <p:sp>
        <p:nvSpPr>
          <p:cNvPr id="73" name="Rectangle 10"/>
          <p:cNvSpPr>
            <a:spLocks noChangeArrowheads="1"/>
          </p:cNvSpPr>
          <p:nvPr/>
        </p:nvSpPr>
        <p:spPr bwMode="auto">
          <a:xfrm>
            <a:off x="16257951" y="10150734"/>
            <a:ext cx="4435039" cy="846130"/>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algn="ctr" defTabSz="2291101">
              <a:defRPr/>
            </a:pPr>
            <a:r>
              <a:rPr lang="en-US" sz="3600" b="1" dirty="0">
                <a:solidFill>
                  <a:schemeClr val="bg1"/>
                </a:solidFill>
                <a:latin typeface="Aptos" panose="020B0004020202020204" pitchFamily="34" charset="0"/>
                <a:cs typeface="Rubik" panose="00000500000000000000" pitchFamily="2" charset="-79"/>
              </a:rPr>
              <a:t>RESULTS</a:t>
            </a:r>
            <a:endParaRPr lang="en-US" sz="3200" b="1" dirty="0">
              <a:solidFill>
                <a:schemeClr val="bg1"/>
              </a:solidFill>
              <a:latin typeface="Aptos" panose="020B0004020202020204" pitchFamily="34" charset="0"/>
              <a:cs typeface="Rubik" panose="00000500000000000000" pitchFamily="2" charset="-79"/>
            </a:endParaRPr>
          </a:p>
        </p:txBody>
      </p:sp>
      <p:sp>
        <p:nvSpPr>
          <p:cNvPr id="37" name="Rectangle 36"/>
          <p:cNvSpPr/>
          <p:nvPr/>
        </p:nvSpPr>
        <p:spPr>
          <a:xfrm>
            <a:off x="16146802" y="18048791"/>
            <a:ext cx="7686623" cy="669414"/>
          </a:xfrm>
          <a:prstGeom prst="rect">
            <a:avLst/>
          </a:prstGeom>
        </p:spPr>
        <p:txBody>
          <a:bodyPr wrap="square">
            <a:spAutoFit/>
          </a:bodyPr>
          <a:lstStyle/>
          <a:p>
            <a:pPr>
              <a:lnSpc>
                <a:spcPts val="4500"/>
              </a:lnSpc>
            </a:pPr>
            <a:r>
              <a:rPr lang="nb-NO" sz="1100" b="1" dirty="0" err="1">
                <a:solidFill>
                  <a:schemeClr val="bg1"/>
                </a:solidFill>
                <a:effectLst/>
                <a:latin typeface="Rubik" panose="00000500000000000000" pitchFamily="2" charset="-79"/>
                <a:cs typeface="Rubik" panose="00000500000000000000" pitchFamily="2" charset="-79"/>
              </a:rPr>
              <a:t>Aenean</a:t>
            </a:r>
            <a:r>
              <a:rPr lang="nb-NO" sz="1100" b="1" dirty="0">
                <a:solidFill>
                  <a:schemeClr val="bg1"/>
                </a:solidFill>
                <a:effectLst/>
                <a:latin typeface="Rubik" panose="00000500000000000000" pitchFamily="2" charset="-79"/>
                <a:cs typeface="Rubik" panose="00000500000000000000" pitchFamily="2" charset="-79"/>
              </a:rPr>
              <a:t> </a:t>
            </a:r>
            <a:r>
              <a:rPr lang="nb-NO" sz="1100" b="1"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38" name="TextBox 37">
            <a:extLst>
              <a:ext uri="{FF2B5EF4-FFF2-40B4-BE49-F238E27FC236}">
                <a16:creationId xmlns:a16="http://schemas.microsoft.com/office/drawing/2014/main" id="{6D27E454-6E74-438E-B6CD-F623F47990B5}"/>
              </a:ext>
            </a:extLst>
          </p:cNvPr>
          <p:cNvSpPr txBox="1"/>
          <p:nvPr/>
        </p:nvSpPr>
        <p:spPr>
          <a:xfrm>
            <a:off x="678312" y="11324772"/>
            <a:ext cx="4507228" cy="15327273"/>
          </a:xfrm>
          <a:prstGeom prst="rect">
            <a:avLst/>
          </a:prstGeom>
          <a:noFill/>
        </p:spPr>
        <p:txBody>
          <a:bodyPr wrap="square" rtlCol="0">
            <a:spAutoFit/>
          </a:bodyPr>
          <a:lstStyle>
            <a:defPPr>
              <a:defRPr kern="1200" smtId="4294967295"/>
            </a:defPPr>
          </a:lstStyle>
          <a:p>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ligula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porttitor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eu</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Aliquam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dapibus</a:t>
            </a:r>
            <a:r>
              <a:rPr lang="nb-NO" sz="2200" dirty="0">
                <a:solidFill>
                  <a:schemeClr val="bg1"/>
                </a:solidFill>
                <a:latin typeface="Aptos" panose="020B0004020202020204" pitchFamily="34" charset="0"/>
              </a:rPr>
              <a:t> in,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feugiat</a:t>
            </a:r>
            <a:r>
              <a:rPr lang="nb-NO" sz="2200" dirty="0">
                <a:solidFill>
                  <a:schemeClr val="bg1"/>
                </a:solidFill>
                <a:latin typeface="Aptos" panose="020B0004020202020204" pitchFamily="34" charset="0"/>
              </a:rPr>
              <a:t> a,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Phasellus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nulla ut </a:t>
            </a:r>
            <a:r>
              <a:rPr lang="nb-NO" sz="2200" dirty="0" err="1">
                <a:solidFill>
                  <a:schemeClr val="bg1"/>
                </a:solidFill>
                <a:latin typeface="Aptos" panose="020B0004020202020204" pitchFamily="34" charset="0"/>
              </a:rPr>
              <a:t>metus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varius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laoreet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Quisque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rutrum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imperdiet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ullamcorper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Nam eget </a:t>
            </a:r>
            <a:r>
              <a:rPr lang="nb-NO" sz="2200" dirty="0" err="1">
                <a:solidFill>
                  <a:schemeClr val="bg1"/>
                </a:solidFill>
                <a:latin typeface="Aptos" panose="020B0004020202020204" pitchFamily="34" charset="0"/>
              </a:rPr>
              <a:t>dui</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Maecenas tempus,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condimentum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quam</a:t>
            </a:r>
            <a:r>
              <a:rPr lang="nb-NO" sz="2200" dirty="0">
                <a:solidFill>
                  <a:schemeClr val="bg1"/>
                </a:solidFill>
                <a:latin typeface="Aptos" panose="020B0004020202020204" pitchFamily="34" charset="0"/>
              </a:rPr>
              <a:t> semper libero,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adipiscing</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neque</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ipsum</a:t>
            </a:r>
            <a:r>
              <a:rPr lang="nb-NO" sz="2200" dirty="0">
                <a:solidFill>
                  <a:schemeClr val="bg1"/>
                </a:solidFill>
                <a:latin typeface="Aptos" panose="020B0004020202020204" pitchFamily="34" charset="0"/>
              </a:rPr>
              <a:t>. Nam </a:t>
            </a:r>
            <a:r>
              <a:rPr lang="nb-NO" sz="2200" dirty="0" err="1">
                <a:solidFill>
                  <a:schemeClr val="bg1"/>
                </a:solidFill>
                <a:latin typeface="Aptos" panose="020B0004020202020204" pitchFamily="34" charset="0"/>
              </a:rPr>
              <a:t>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blandit</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luctus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pulvinar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hendrerit</a:t>
            </a:r>
            <a:r>
              <a:rPr lang="nb-NO" sz="2200" dirty="0">
                <a:solidFill>
                  <a:schemeClr val="bg1"/>
                </a:solidFill>
                <a:latin typeface="Aptos" panose="020B0004020202020204" pitchFamily="34" charset="0"/>
              </a:rPr>
              <a:t> id,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a:t>
            </a: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257951" y="19434944"/>
            <a:ext cx="4236521" cy="2417056"/>
          </a:xfrm>
          <a:prstGeom prst="rect">
            <a:avLst/>
          </a:prstGeom>
        </p:spPr>
      </p:pic>
      <p:sp>
        <p:nvSpPr>
          <p:cNvPr id="39" name="TextBox 38">
            <a:extLst>
              <a:ext uri="{FF2B5EF4-FFF2-40B4-BE49-F238E27FC236}">
                <a16:creationId xmlns:a16="http://schemas.microsoft.com/office/drawing/2014/main" id="{6D27E454-6E74-438E-B6CD-F623F47990B5}"/>
              </a:ext>
            </a:extLst>
          </p:cNvPr>
          <p:cNvSpPr txBox="1"/>
          <p:nvPr/>
        </p:nvSpPr>
        <p:spPr>
          <a:xfrm>
            <a:off x="16146802" y="11375040"/>
            <a:ext cx="4507228" cy="4154984"/>
          </a:xfrm>
          <a:prstGeom prst="rect">
            <a:avLst/>
          </a:prstGeom>
          <a:noFill/>
        </p:spPr>
        <p:txBody>
          <a:bodyPr wrap="square" rtlCol="0">
            <a:spAutoFit/>
          </a:bodyPr>
          <a:lstStyle>
            <a:defPPr>
              <a:defRPr kern="1200" smtId="4294967295"/>
            </a:defPPr>
          </a:lstStyle>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cursus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gravida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mi a libero. </a:t>
            </a:r>
            <a:r>
              <a:rPr lang="nb-NO" sz="2200" dirty="0" err="1">
                <a:solidFill>
                  <a:schemeClr val="bg1"/>
                </a:solidFill>
                <a:latin typeface="Aptos" panose="020B0004020202020204" pitchFamily="34" charset="0"/>
              </a:rPr>
              <a:t>Fusce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tincisus</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vivic</a:t>
            </a:r>
            <a:r>
              <a:rPr lang="nb-NO" sz="2200" dirty="0">
                <a:solidFill>
                  <a:schemeClr val="bg1"/>
                </a:solidFill>
                <a:latin typeface="Aptos" panose="020B0004020202020204" pitchFamily="34" charset="0"/>
              </a:rPr>
              <a: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42478" y="16214022"/>
            <a:ext cx="4489473" cy="181087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51060" y="23393325"/>
            <a:ext cx="4456588" cy="2505429"/>
          </a:xfrm>
          <a:prstGeom prst="rect">
            <a:avLst/>
          </a:prstGeom>
        </p:spPr>
      </p:pic>
      <p:sp>
        <p:nvSpPr>
          <p:cNvPr id="40" name="TextBox 39">
            <a:extLst>
              <a:ext uri="{FF2B5EF4-FFF2-40B4-BE49-F238E27FC236}">
                <a16:creationId xmlns:a16="http://schemas.microsoft.com/office/drawing/2014/main" id="{6D27E454-6E74-438E-B6CD-F623F47990B5}"/>
              </a:ext>
            </a:extLst>
          </p:cNvPr>
          <p:cNvSpPr txBox="1"/>
          <p:nvPr/>
        </p:nvSpPr>
        <p:spPr>
          <a:xfrm>
            <a:off x="5525838" y="20724953"/>
            <a:ext cx="5092993" cy="5847755"/>
          </a:xfrm>
          <a:prstGeom prst="rect">
            <a:avLst/>
          </a:prstGeom>
          <a:noFill/>
        </p:spPr>
        <p:txBody>
          <a:bodyPr wrap="square" rtlCol="0">
            <a:spAutoFit/>
          </a:bodyPr>
          <a:lstStyle>
            <a:defPPr>
              <a:defRPr kern="1200" smtId="4294967295"/>
            </a:defPPr>
          </a:lstStyle>
          <a:p>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ligula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porttitor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eu</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Aliquam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dapibus</a:t>
            </a:r>
            <a:r>
              <a:rPr lang="nb-NO" sz="2200" dirty="0">
                <a:solidFill>
                  <a:schemeClr val="bg1"/>
                </a:solidFill>
                <a:latin typeface="Aptos" panose="020B0004020202020204" pitchFamily="34" charset="0"/>
              </a:rPr>
              <a:t> in,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feugiat</a:t>
            </a:r>
            <a:r>
              <a:rPr lang="nb-NO" sz="2200" dirty="0">
                <a:solidFill>
                  <a:schemeClr val="bg1"/>
                </a:solidFill>
                <a:latin typeface="Aptos" panose="020B0004020202020204" pitchFamily="34" charset="0"/>
              </a:rPr>
              <a:t> a,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Phasellus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nulla ut </a:t>
            </a:r>
            <a:r>
              <a:rPr lang="nb-NO" sz="2200" dirty="0" err="1">
                <a:solidFill>
                  <a:schemeClr val="bg1"/>
                </a:solidFill>
                <a:latin typeface="Aptos" panose="020B0004020202020204" pitchFamily="34" charset="0"/>
              </a:rPr>
              <a:t>metus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varius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laoreet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Quisque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rutrum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imperdiet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ullamcorper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Nam eget </a:t>
            </a:r>
            <a:r>
              <a:rPr lang="nb-NO" sz="2200" dirty="0" err="1">
                <a:solidFill>
                  <a:schemeClr val="bg1"/>
                </a:solidFill>
                <a:latin typeface="Aptos" panose="020B0004020202020204" pitchFamily="34" charset="0"/>
              </a:rPr>
              <a:t>dui</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Maecenas tempus,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condimentum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quam</a:t>
            </a:r>
            <a:r>
              <a:rPr lang="nb-NO" sz="2200" dirty="0">
                <a:solidFill>
                  <a:schemeClr val="bg1"/>
                </a:solidFill>
                <a:latin typeface="Aptos" panose="020B0004020202020204" pitchFamily="34" charset="0"/>
              </a:rPr>
              <a:t> semper libero,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sapibus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eitema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eptosepa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emita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vepto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septa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venitusous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lormens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captosus</a:t>
            </a:r>
            <a:r>
              <a:rPr lang="nb-NO" sz="2200" dirty="0">
                <a:solidFill>
                  <a:schemeClr val="bg1"/>
                </a:solidFill>
                <a:latin typeface="Aptos" panose="020B0004020202020204" pitchFamily="34" charset="0"/>
              </a:rPr>
              <a:t>.</a:t>
            </a:r>
          </a:p>
        </p:txBody>
      </p:sp>
      <p:sp>
        <p:nvSpPr>
          <p:cNvPr id="42" name="TextBox 41">
            <a:extLst>
              <a:ext uri="{FF2B5EF4-FFF2-40B4-BE49-F238E27FC236}">
                <a16:creationId xmlns:a16="http://schemas.microsoft.com/office/drawing/2014/main" id="{6D27E454-6E74-438E-B6CD-F623F47990B5}"/>
              </a:ext>
            </a:extLst>
          </p:cNvPr>
          <p:cNvSpPr txBox="1"/>
          <p:nvPr/>
        </p:nvSpPr>
        <p:spPr>
          <a:xfrm>
            <a:off x="11267513" y="20362735"/>
            <a:ext cx="4507228" cy="6217087"/>
          </a:xfrm>
          <a:prstGeom prst="rect">
            <a:avLst/>
          </a:prstGeom>
          <a:noFill/>
        </p:spPr>
        <p:txBody>
          <a:bodyPr wrap="square" rtlCol="0">
            <a:spAutoFit/>
          </a:bodyPr>
          <a:lstStyle>
            <a:defPPr>
              <a:defRPr kern="1200" smtId="4294967295"/>
            </a:defPPr>
          </a:lstStyle>
          <a:p>
            <a:endParaRPr lang="nb-NO" sz="2400" dirty="0">
              <a:solidFill>
                <a:schemeClr val="bg1"/>
              </a:solidFill>
            </a:endParaRPr>
          </a:p>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cursus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gravida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mi a libero. </a:t>
            </a:r>
            <a:r>
              <a:rPr lang="nb-NO" sz="2200" dirty="0" err="1">
                <a:solidFill>
                  <a:schemeClr val="bg1"/>
                </a:solidFill>
                <a:latin typeface="Aptos" panose="020B0004020202020204" pitchFamily="34" charset="0"/>
              </a:rPr>
              <a:t>Fusce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Facudibus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soleas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vepto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septa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venitusous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lormens</a:t>
            </a:r>
            <a:r>
              <a:rPr lang="nb-NO" sz="2200" dirty="0">
                <a:solidFill>
                  <a:schemeClr val="bg1"/>
                </a:solidFill>
                <a:latin typeface="Aptos" panose="020B0004020202020204" pitchFamily="34" charset="0"/>
              </a:rPr>
              <a:t>.</a:t>
            </a: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2674" y="23545917"/>
            <a:ext cx="4290950" cy="70756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4409" y="18128218"/>
            <a:ext cx="4322237" cy="2166783"/>
          </a:xfrm>
          <a:prstGeom prst="rect">
            <a:avLst/>
          </a:prstGeom>
        </p:spPr>
      </p:pic>
      <p:sp>
        <p:nvSpPr>
          <p:cNvPr id="46" name="Rectangle 45"/>
          <p:cNvSpPr/>
          <p:nvPr/>
        </p:nvSpPr>
        <p:spPr>
          <a:xfrm>
            <a:off x="2896704" y="19772413"/>
            <a:ext cx="1894409" cy="430887"/>
          </a:xfrm>
          <a:prstGeom prst="rect">
            <a:avLst/>
          </a:prstGeom>
        </p:spPr>
        <p:txBody>
          <a:bodyPr wrap="square">
            <a:spAutoFit/>
          </a:bodyPr>
          <a:lstStyle/>
          <a:p>
            <a:r>
              <a:rPr lang="nb-NO" sz="1100" dirty="0" err="1">
                <a:solidFill>
                  <a:schemeClr val="bg1"/>
                </a:solidFill>
                <a:effectLst/>
                <a:latin typeface="Rubik" panose="00000500000000000000" pitchFamily="2" charset="-79"/>
                <a:cs typeface="Rubik" panose="00000500000000000000" pitchFamily="2" charset="-79"/>
              </a:rPr>
              <a:t>Quisque</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rutrum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Aenean</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47" name="Rectangle 46"/>
          <p:cNvSpPr/>
          <p:nvPr/>
        </p:nvSpPr>
        <p:spPr>
          <a:xfrm>
            <a:off x="685035" y="24368432"/>
            <a:ext cx="4312512" cy="261610"/>
          </a:xfrm>
          <a:prstGeom prst="rect">
            <a:avLst/>
          </a:prstGeom>
        </p:spPr>
        <p:txBody>
          <a:bodyPr wrap="square">
            <a:spAutoFit/>
          </a:bodyPr>
          <a:lstStyle/>
          <a:p>
            <a:r>
              <a:rPr lang="nb-NO" sz="1100" dirty="0" err="1">
                <a:solidFill>
                  <a:schemeClr val="bg1"/>
                </a:solidFill>
                <a:effectLst/>
                <a:latin typeface="Rubik" panose="00000500000000000000" pitchFamily="2" charset="-79"/>
                <a:cs typeface="Rubik" panose="00000500000000000000" pitchFamily="2" charset="-79"/>
              </a:rPr>
              <a:t>Quisque</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rutrum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Aenean</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48" name="Rectangle 47"/>
          <p:cNvSpPr/>
          <p:nvPr/>
        </p:nvSpPr>
        <p:spPr>
          <a:xfrm>
            <a:off x="16142677" y="25884227"/>
            <a:ext cx="7686623" cy="564129"/>
          </a:xfrm>
          <a:prstGeom prst="rect">
            <a:avLst/>
          </a:prstGeom>
        </p:spPr>
        <p:txBody>
          <a:bodyPr wrap="square">
            <a:spAutoFit/>
          </a:bodyPr>
          <a:lstStyle/>
          <a:p>
            <a:pPr>
              <a:lnSpc>
                <a:spcPts val="4500"/>
              </a:lnSpc>
            </a:pPr>
            <a:r>
              <a:rPr lang="nb-NO" sz="1100" b="1" dirty="0">
                <a:solidFill>
                  <a:schemeClr val="bg1"/>
                </a:solidFill>
                <a:effectLst/>
                <a:latin typeface="Rubik" panose="00000500000000000000" pitchFamily="2" charset="-79"/>
                <a:cs typeface="Rubik" panose="00000500000000000000" pitchFamily="2" charset="-79"/>
              </a:rPr>
              <a:t>Leo egent </a:t>
            </a:r>
            <a:r>
              <a:rPr lang="nb-NO" sz="1100" dirty="0" err="1">
                <a:solidFill>
                  <a:schemeClr val="bg1"/>
                </a:solidFill>
                <a:effectLst/>
                <a:latin typeface="Rubik" panose="00000500000000000000" pitchFamily="2" charset="-79"/>
                <a:cs typeface="Rubik" panose="00000500000000000000" pitchFamily="2" charset="-79"/>
              </a:rPr>
              <a:t>bibendum</a:t>
            </a:r>
            <a:r>
              <a:rPr lang="nb-NO" sz="1100" dirty="0">
                <a:solidFill>
                  <a:schemeClr val="bg1"/>
                </a:solidFill>
                <a:effectLst/>
                <a:latin typeface="Rubik" panose="00000500000000000000" pitchFamily="2" charset="-79"/>
                <a:cs typeface="Rubik" panose="00000500000000000000" pitchFamily="2" charset="-79"/>
              </a:rPr>
              <a:t> mi a libero, </a:t>
            </a:r>
            <a:r>
              <a:rPr lang="nb-NO" sz="1100" dirty="0" err="1">
                <a:solidFill>
                  <a:schemeClr val="bg1"/>
                </a:solidFill>
                <a:effectLst/>
                <a:latin typeface="Rubik" panose="00000500000000000000" pitchFamily="2" charset="-79"/>
                <a:cs typeface="Rubik" panose="00000500000000000000" pitchFamily="2" charset="-79"/>
              </a:rPr>
              <a:t>sapien</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49" name="Rectangle 48"/>
          <p:cNvSpPr/>
          <p:nvPr/>
        </p:nvSpPr>
        <p:spPr>
          <a:xfrm>
            <a:off x="16180497" y="21824636"/>
            <a:ext cx="7686623" cy="669414"/>
          </a:xfrm>
          <a:prstGeom prst="rect">
            <a:avLst/>
          </a:prstGeom>
        </p:spPr>
        <p:txBody>
          <a:bodyPr wrap="square">
            <a:spAutoFit/>
          </a:bodyPr>
          <a:lstStyle/>
          <a:p>
            <a:pPr>
              <a:lnSpc>
                <a:spcPts val="4500"/>
              </a:lnSpc>
            </a:pPr>
            <a:r>
              <a:rPr lang="nb-NO" sz="1100" b="1" dirty="0" err="1">
                <a:solidFill>
                  <a:schemeClr val="bg1"/>
                </a:solidFill>
                <a:effectLst/>
                <a:latin typeface="Rubik" panose="00000500000000000000" pitchFamily="2" charset="-79"/>
                <a:cs typeface="Rubik" panose="00000500000000000000" pitchFamily="2" charset="-79"/>
              </a:rPr>
              <a:t>Quisque</a:t>
            </a:r>
            <a:r>
              <a:rPr lang="nb-NO" sz="1100" b="1" dirty="0">
                <a:solidFill>
                  <a:schemeClr val="bg1"/>
                </a:solidFill>
                <a:effectLst/>
                <a:latin typeface="Rubik" panose="00000500000000000000" pitchFamily="2" charset="-79"/>
                <a:cs typeface="Rubik" panose="00000500000000000000" pitchFamily="2" charset="-79"/>
              </a:rPr>
              <a:t> </a:t>
            </a:r>
            <a:r>
              <a:rPr lang="nb-NO" sz="1100" b="1" dirty="0" err="1">
                <a:solidFill>
                  <a:schemeClr val="bg1"/>
                </a:solidFill>
                <a:effectLst/>
                <a:latin typeface="Rubik" panose="00000500000000000000" pitchFamily="2" charset="-79"/>
                <a:cs typeface="Rubik" panose="00000500000000000000" pitchFamily="2" charset="-79"/>
              </a:rPr>
              <a:t>rutrum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Aenean</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l="7039" t="392" r="16671" b="96"/>
          <a:stretch/>
        </p:blipFill>
        <p:spPr>
          <a:xfrm>
            <a:off x="5643975" y="10121581"/>
            <a:ext cx="10061087" cy="8749024"/>
          </a:xfrm>
          <a:prstGeom prst="rect">
            <a:avLst/>
          </a:prstGeom>
        </p:spPr>
      </p:pic>
      <p:sp>
        <p:nvSpPr>
          <p:cNvPr id="36" name="Title 11">
            <a:extLst>
              <a:ext uri="{FF2B5EF4-FFF2-40B4-BE49-F238E27FC236}">
                <a16:creationId xmlns:a16="http://schemas.microsoft.com/office/drawing/2014/main" id="{EDE5E111-F597-463C-85E7-64EEC1131F83}"/>
              </a:ext>
            </a:extLst>
          </p:cNvPr>
          <p:cNvSpPr txBox="1"/>
          <p:nvPr/>
        </p:nvSpPr>
        <p:spPr>
          <a:xfrm>
            <a:off x="690633" y="4721127"/>
            <a:ext cx="20731951" cy="4053910"/>
          </a:xfrm>
          <a:prstGeom prst="rect">
            <a:avLst/>
          </a:prstGeom>
        </p:spPr>
        <p:txBody>
          <a:bodyPr lIns="44052" tIns="22026" rIns="44052" bIns="22026"/>
          <a:lst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a:lstStyle>
          <a:p>
            <a:pPr algn="l">
              <a:lnSpc>
                <a:spcPts val="10500"/>
              </a:lnSpc>
            </a:pPr>
            <a:r>
              <a:rPr lang="en-US" sz="9400" dirty="0">
                <a:latin typeface="Aptos" panose="020B0004020202020204" pitchFamily="34" charset="0"/>
                <a:cs typeface="Rubik" panose="00000500000000000000" pitchFamily="2" charset="-79"/>
              </a:rPr>
              <a:t>The South African Educational System </a:t>
            </a:r>
            <a:br>
              <a:rPr lang="en-US" sz="9400" dirty="0">
                <a:latin typeface="Aptos" panose="020B0004020202020204" pitchFamily="34" charset="0"/>
                <a:cs typeface="Rubik" panose="00000500000000000000" pitchFamily="2" charset="-79"/>
              </a:rPr>
            </a:br>
            <a:r>
              <a:rPr lang="en-US" sz="9400" b="1" dirty="0">
                <a:solidFill>
                  <a:srgbClr val="958F77"/>
                </a:solidFill>
                <a:latin typeface="Aptos" panose="020B0004020202020204" pitchFamily="34" charset="0"/>
                <a:cs typeface="Rubik" panose="00000500000000000000" pitchFamily="2" charset="-79"/>
              </a:rPr>
              <a:t>fails to address</a:t>
            </a:r>
            <a:r>
              <a:rPr lang="en-US" sz="9400" dirty="0">
                <a:solidFill>
                  <a:srgbClr val="958F77"/>
                </a:solidFill>
                <a:latin typeface="Aptos" panose="020B0004020202020204" pitchFamily="34" charset="0"/>
                <a:cs typeface="Rubik" panose="00000500000000000000" pitchFamily="2" charset="-79"/>
              </a:rPr>
              <a:t> </a:t>
            </a:r>
            <a:r>
              <a:rPr lang="en-US" sz="9400" dirty="0">
                <a:latin typeface="Aptos" panose="020B0004020202020204" pitchFamily="34" charset="0"/>
                <a:cs typeface="Rubik" panose="00000500000000000000" pitchFamily="2" charset="-79"/>
              </a:rPr>
              <a:t>principles based on </a:t>
            </a:r>
            <a:r>
              <a:rPr lang="en-US" sz="9400" b="1" dirty="0">
                <a:solidFill>
                  <a:srgbClr val="958F77"/>
                </a:solidFill>
                <a:latin typeface="Aptos" panose="020B0004020202020204" pitchFamily="34" charset="0"/>
                <a:cs typeface="Rubik" panose="00000500000000000000" pitchFamily="2" charset="-79"/>
              </a:rPr>
              <a:t>access, full participation </a:t>
            </a:r>
            <a:r>
              <a:rPr lang="en-US" sz="9400" dirty="0">
                <a:latin typeface="Aptos" panose="020B0004020202020204" pitchFamily="34" charset="0"/>
                <a:cs typeface="Rubik" panose="00000500000000000000" pitchFamily="2" charset="-79"/>
              </a:rPr>
              <a:t>and </a:t>
            </a:r>
            <a:r>
              <a:rPr lang="en-US" sz="9400" b="1" dirty="0">
                <a:solidFill>
                  <a:srgbClr val="958F77"/>
                </a:solidFill>
                <a:latin typeface="Aptos" panose="020B0004020202020204" pitchFamily="34" charset="0"/>
                <a:cs typeface="Rubik" panose="00000500000000000000" pitchFamily="2" charset="-79"/>
              </a:rPr>
              <a:t>equity</a:t>
            </a:r>
            <a:r>
              <a:rPr lang="en-US" sz="9400" dirty="0">
                <a:solidFill>
                  <a:srgbClr val="958F77"/>
                </a:solidFill>
                <a:latin typeface="Aptos" panose="020B0004020202020204" pitchFamily="34" charset="0"/>
                <a:cs typeface="Rubik" panose="00000500000000000000" pitchFamily="2" charset="-79"/>
              </a:rPr>
              <a:t>.</a:t>
            </a:r>
          </a:p>
        </p:txBody>
      </p:sp>
      <p:sp>
        <p:nvSpPr>
          <p:cNvPr id="4" name="Text Placeholder 5">
            <a:extLst>
              <a:ext uri="{FF2B5EF4-FFF2-40B4-BE49-F238E27FC236}">
                <a16:creationId xmlns:a16="http://schemas.microsoft.com/office/drawing/2014/main" id="{6FAD4585-C252-A0CF-72DC-B6FCE5B6C0BE}"/>
              </a:ext>
            </a:extLst>
          </p:cNvPr>
          <p:cNvSpPr txBox="1"/>
          <p:nvPr/>
        </p:nvSpPr>
        <p:spPr>
          <a:xfrm>
            <a:off x="2877654" y="1333191"/>
            <a:ext cx="5429158" cy="830997"/>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defRPr/>
            </a:pPr>
            <a:r>
              <a:rPr lang="en-US" sz="1800" dirty="0">
                <a:solidFill>
                  <a:srgbClr val="958F77"/>
                </a:solidFill>
                <a:effectLst/>
                <a:latin typeface="Rubik" panose="00000500000000000000" pitchFamily="2" charset="-79"/>
                <a:cs typeface="Rubik" panose="00000500000000000000" pitchFamily="2" charset="-79"/>
              </a:rPr>
              <a:t>Take a photo to </a:t>
            </a:r>
            <a:br>
              <a:rPr lang="en-US" sz="1800" dirty="0">
                <a:solidFill>
                  <a:srgbClr val="958F77"/>
                </a:solidFill>
                <a:effectLst/>
                <a:latin typeface="Rubik" panose="00000500000000000000" pitchFamily="2" charset="-79"/>
                <a:cs typeface="Rubik" panose="00000500000000000000" pitchFamily="2" charset="-79"/>
              </a:rPr>
            </a:br>
            <a:r>
              <a:rPr lang="en-US" sz="1800" b="1" dirty="0">
                <a:solidFill>
                  <a:srgbClr val="958F77"/>
                </a:solidFill>
                <a:effectLst/>
                <a:latin typeface="Rubik" panose="00000500000000000000" pitchFamily="2" charset="-79"/>
                <a:cs typeface="Rubik" panose="00000500000000000000" pitchFamily="2" charset="-79"/>
              </a:rPr>
              <a:t>download the </a:t>
            </a:r>
            <a:br>
              <a:rPr lang="en-US" sz="1800" b="1" dirty="0">
                <a:solidFill>
                  <a:srgbClr val="958F77"/>
                </a:solidFill>
                <a:effectLst/>
                <a:latin typeface="Rubik" panose="00000500000000000000" pitchFamily="2" charset="-79"/>
                <a:cs typeface="Rubik" panose="00000500000000000000" pitchFamily="2" charset="-79"/>
              </a:rPr>
            </a:br>
            <a:r>
              <a:rPr lang="en-US" sz="1800" b="1" dirty="0">
                <a:solidFill>
                  <a:srgbClr val="958F77"/>
                </a:solidFill>
                <a:effectLst/>
                <a:latin typeface="Rubik" panose="00000500000000000000" pitchFamily="2" charset="-79"/>
                <a:cs typeface="Rubik" panose="00000500000000000000" pitchFamily="2" charset="-79"/>
              </a:rPr>
              <a:t>full paper</a:t>
            </a:r>
          </a:p>
        </p:txBody>
      </p:sp>
      <p:pic>
        <p:nvPicPr>
          <p:cNvPr id="8" name="Picture 7">
            <a:extLst>
              <a:ext uri="{FF2B5EF4-FFF2-40B4-BE49-F238E27FC236}">
                <a16:creationId xmlns:a16="http://schemas.microsoft.com/office/drawing/2014/main" id="{4F24973B-2630-586B-B942-F2A32904D0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889" y="727363"/>
            <a:ext cx="1873740" cy="1873740"/>
          </a:xfrm>
          <a:prstGeom prst="rect">
            <a:avLst/>
          </a:prstGeom>
        </p:spPr>
      </p:pic>
      <p:pic>
        <p:nvPicPr>
          <p:cNvPr id="9" name="Picture 8" descr="A logo on a black background&#10;&#10;Description automatically generated">
            <a:extLst>
              <a:ext uri="{FF2B5EF4-FFF2-40B4-BE49-F238E27FC236}">
                <a16:creationId xmlns:a16="http://schemas.microsoft.com/office/drawing/2014/main" id="{623CE19D-D249-5E70-2C98-937B189304F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33678" b="29991"/>
          <a:stretch/>
        </p:blipFill>
        <p:spPr>
          <a:xfrm>
            <a:off x="13995615" y="27877558"/>
            <a:ext cx="8088324" cy="1705373"/>
          </a:xfrm>
          <a:prstGeom prst="rect">
            <a:avLst/>
          </a:prstGeom>
        </p:spPr>
      </p:pic>
    </p:spTree>
    <p:extLst>
      <p:ext uri="{BB962C8B-B14F-4D97-AF65-F5344CB8AC3E}">
        <p14:creationId xmlns:p14="http://schemas.microsoft.com/office/powerpoint/2010/main" val="415534725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93372B4-BFB6-43F7-859E-1DEF177587DD}"/>
              </a:ext>
            </a:extLst>
          </p:cNvPr>
          <p:cNvSpPr/>
          <p:nvPr/>
        </p:nvSpPr>
        <p:spPr>
          <a:xfrm>
            <a:off x="-38961" y="9491874"/>
            <a:ext cx="21422586" cy="20383455"/>
          </a:xfrm>
          <a:prstGeom prst="rect">
            <a:avLst/>
          </a:prstGeom>
          <a:solidFill>
            <a:srgbClr val="395563"/>
          </a:solidFill>
          <a:ln>
            <a:noFill/>
          </a:ln>
        </p:spPr>
        <p:style>
          <a:lnRef idx="2">
            <a:schemeClr val="accent1">
              <a:shade val="50000"/>
            </a:schemeClr>
          </a:lnRef>
          <a:fillRef idx="1">
            <a:schemeClr val="accent1"/>
          </a:fillRef>
          <a:effectRef idx="0">
            <a:schemeClr val="accent1"/>
          </a:effectRef>
          <a:fontRef idx="minor">
            <a:schemeClr val="lt1"/>
          </a:fontRef>
        </p:style>
        <p:txBody>
          <a:bodyPr lIns="62369" tIns="31184" rIns="62369" bIns="31184" rtlCol="0" anchor="ctr"/>
          <a:lstStyle>
            <a:defPPr>
              <a:defRPr kern="1200" smtId="4294967295"/>
            </a:defPPr>
          </a:lstStyle>
          <a:p>
            <a:pPr algn="ctr"/>
            <a:endParaRPr lang="en-US" sz="2425"/>
          </a:p>
        </p:txBody>
      </p:sp>
      <p:sp>
        <p:nvSpPr>
          <p:cNvPr id="17" name="Rectangle 16"/>
          <p:cNvSpPr/>
          <p:nvPr/>
        </p:nvSpPr>
        <p:spPr>
          <a:xfrm>
            <a:off x="0" y="27268714"/>
            <a:ext cx="21383626" cy="3006499"/>
          </a:xfrm>
          <a:prstGeom prst="rect">
            <a:avLst/>
          </a:prstGeom>
          <a:solidFill>
            <a:srgbClr val="95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ctangle 4"/>
          <p:cNvSpPr/>
          <p:nvPr/>
        </p:nvSpPr>
        <p:spPr>
          <a:xfrm>
            <a:off x="-77922" y="-212808"/>
            <a:ext cx="21500506" cy="9753618"/>
          </a:xfrm>
          <a:prstGeom prst="rect">
            <a:avLst/>
          </a:prstGeom>
          <a:solidFill>
            <a:srgbClr val="F2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5" name="Rectangle 10"/>
          <p:cNvSpPr>
            <a:spLocks noChangeArrowheads="1"/>
          </p:cNvSpPr>
          <p:nvPr/>
        </p:nvSpPr>
        <p:spPr bwMode="auto">
          <a:xfrm>
            <a:off x="690633" y="10160745"/>
            <a:ext cx="4435039"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defTabSz="2291101">
              <a:defRPr/>
            </a:pPr>
            <a:r>
              <a:rPr lang="en-US" sz="3600" b="1" dirty="0">
                <a:solidFill>
                  <a:schemeClr val="bg1"/>
                </a:solidFill>
                <a:latin typeface="Aptos" panose="020B0004020202020204" pitchFamily="34" charset="0"/>
                <a:cs typeface="Rubik" panose="00000500000000000000" pitchFamily="2" charset="-79"/>
              </a:rPr>
              <a:t>  INTRODUCTION</a:t>
            </a:r>
            <a:endParaRPr lang="en-US" sz="3200" b="1" dirty="0">
              <a:solidFill>
                <a:schemeClr val="bg1"/>
              </a:solidFill>
              <a:latin typeface="Aptos" panose="020B0004020202020204" pitchFamily="34" charset="0"/>
              <a:cs typeface="Rubik" panose="00000500000000000000" pitchFamily="2" charset="-79"/>
            </a:endParaRPr>
          </a:p>
        </p:txBody>
      </p:sp>
      <p:sp>
        <p:nvSpPr>
          <p:cNvPr id="30" name="Rectangle 10">
            <a:extLst>
              <a:ext uri="{FF2B5EF4-FFF2-40B4-BE49-F238E27FC236}">
                <a16:creationId xmlns:a16="http://schemas.microsoft.com/office/drawing/2014/main" id="{10661D15-FEEC-48A3-BE53-98D164F2C69C}"/>
              </a:ext>
            </a:extLst>
          </p:cNvPr>
          <p:cNvSpPr>
            <a:spLocks noChangeArrowheads="1"/>
          </p:cNvSpPr>
          <p:nvPr/>
        </p:nvSpPr>
        <p:spPr bwMode="auto">
          <a:xfrm>
            <a:off x="5606836" y="19458882"/>
            <a:ext cx="9966649"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defTabSz="2291101">
              <a:defRPr/>
            </a:pPr>
            <a:r>
              <a:rPr lang="en-US" sz="3600" b="1" dirty="0">
                <a:solidFill>
                  <a:schemeClr val="bg1"/>
                </a:solidFill>
                <a:latin typeface="Aptos" panose="020B0004020202020204" pitchFamily="34" charset="0"/>
                <a:cs typeface="Rubik" panose="00000500000000000000" pitchFamily="2" charset="-79"/>
              </a:rPr>
              <a:t>  METHODOLOGY</a:t>
            </a:r>
            <a:endParaRPr lang="en-US" sz="4000" b="1" dirty="0">
              <a:solidFill>
                <a:schemeClr val="bg1"/>
              </a:solidFill>
              <a:latin typeface="Aptos" panose="020B0004020202020204" pitchFamily="34" charset="0"/>
              <a:cs typeface="Rubik" panose="00000500000000000000" pitchFamily="2" charset="-79"/>
            </a:endParaRPr>
          </a:p>
        </p:txBody>
      </p:sp>
      <p:sp>
        <p:nvSpPr>
          <p:cNvPr id="33" name="Text Placeholder 5">
            <a:extLst>
              <a:ext uri="{FF2B5EF4-FFF2-40B4-BE49-F238E27FC236}">
                <a16:creationId xmlns:a16="http://schemas.microsoft.com/office/drawing/2014/main" id="{400EA749-6AF8-4D4B-AFCB-C1045727E501}"/>
              </a:ext>
            </a:extLst>
          </p:cNvPr>
          <p:cNvSpPr txBox="1"/>
          <p:nvPr/>
        </p:nvSpPr>
        <p:spPr>
          <a:xfrm>
            <a:off x="740111" y="27678346"/>
            <a:ext cx="14118889" cy="751537"/>
          </a:xfrm>
          <a:prstGeom prst="rect">
            <a:avLst/>
          </a:prstGeom>
        </p:spPr>
        <p:txBody>
          <a:bodyPr lIns="0" tIns="0" rIns="0" bIns="0">
            <a:noAutofit/>
          </a:bodyPr>
          <a:lstStyle>
            <a:defPPr>
              <a:defRPr kern="1200" smtId="4294967295"/>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nSpc>
                <a:spcPts val="5000"/>
              </a:lnSpc>
            </a:pPr>
            <a:r>
              <a:rPr lang="en-US" sz="4400" b="1" dirty="0">
                <a:solidFill>
                  <a:schemeClr val="bg1"/>
                </a:solidFill>
                <a:latin typeface="Aptos" panose="020B0004020202020204" pitchFamily="34" charset="0"/>
                <a:cs typeface="Rubik" panose="00000500000000000000" pitchFamily="2" charset="-79"/>
              </a:rPr>
              <a:t>From Apartheid Education to the Revised National Curriculum: Nation Building in South Africa</a:t>
            </a:r>
          </a:p>
        </p:txBody>
      </p:sp>
      <p:sp>
        <p:nvSpPr>
          <p:cNvPr id="41" name="Text Placeholder 5">
            <a:extLst>
              <a:ext uri="{FF2B5EF4-FFF2-40B4-BE49-F238E27FC236}">
                <a16:creationId xmlns:a16="http://schemas.microsoft.com/office/drawing/2014/main" id="{09979DB4-932D-435D-AECC-E310620860F5}"/>
              </a:ext>
            </a:extLst>
          </p:cNvPr>
          <p:cNvSpPr txBox="1"/>
          <p:nvPr/>
        </p:nvSpPr>
        <p:spPr>
          <a:xfrm>
            <a:off x="700314" y="29275063"/>
            <a:ext cx="10741101" cy="419795"/>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defRPr/>
            </a:pPr>
            <a:r>
              <a:rPr lang="en-US" sz="2728" i="1" dirty="0">
                <a:solidFill>
                  <a:schemeClr val="bg1"/>
                </a:solidFill>
                <a:latin typeface="Aptos" panose="020B0004020202020204" pitchFamily="34" charset="0"/>
                <a:cs typeface="Rubik Light" panose="00000400000000000000" pitchFamily="2" charset="-79"/>
              </a:rPr>
              <a:t>Shane Colvin, Faculty of Educational Sciences, University of Oslo</a:t>
            </a:r>
          </a:p>
        </p:txBody>
      </p:sp>
      <p:sp>
        <p:nvSpPr>
          <p:cNvPr id="73" name="Rectangle 10"/>
          <p:cNvSpPr>
            <a:spLocks noChangeArrowheads="1"/>
          </p:cNvSpPr>
          <p:nvPr/>
        </p:nvSpPr>
        <p:spPr bwMode="auto">
          <a:xfrm>
            <a:off x="16257951" y="10150734"/>
            <a:ext cx="4435039" cy="846130"/>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defTabSz="2291101">
              <a:defRPr/>
            </a:pPr>
            <a:r>
              <a:rPr lang="en-US" sz="3600" b="1" dirty="0">
                <a:solidFill>
                  <a:schemeClr val="bg1"/>
                </a:solidFill>
                <a:latin typeface="Aptos" panose="020B0004020202020204" pitchFamily="34" charset="0"/>
                <a:cs typeface="Rubik" panose="00000500000000000000" pitchFamily="2" charset="-79"/>
              </a:rPr>
              <a:t>  RESULTS</a:t>
            </a:r>
            <a:endParaRPr lang="en-US" sz="3200" b="1" dirty="0">
              <a:solidFill>
                <a:schemeClr val="bg1"/>
              </a:solidFill>
              <a:latin typeface="Aptos" panose="020B0004020202020204" pitchFamily="34" charset="0"/>
              <a:cs typeface="Rubik" panose="00000500000000000000" pitchFamily="2" charset="-79"/>
            </a:endParaRPr>
          </a:p>
        </p:txBody>
      </p:sp>
      <p:sp>
        <p:nvSpPr>
          <p:cNvPr id="37" name="Rectangle 36"/>
          <p:cNvSpPr/>
          <p:nvPr/>
        </p:nvSpPr>
        <p:spPr>
          <a:xfrm>
            <a:off x="16092210" y="18130679"/>
            <a:ext cx="7686623" cy="669414"/>
          </a:xfrm>
          <a:prstGeom prst="rect">
            <a:avLst/>
          </a:prstGeom>
        </p:spPr>
        <p:txBody>
          <a:bodyPr wrap="square">
            <a:spAutoFit/>
          </a:bodyPr>
          <a:lstStyle/>
          <a:p>
            <a:pPr>
              <a:lnSpc>
                <a:spcPts val="4500"/>
              </a:lnSpc>
            </a:pPr>
            <a:r>
              <a:rPr lang="nb-NO" sz="1100" b="1" dirty="0" err="1">
                <a:solidFill>
                  <a:schemeClr val="bg1"/>
                </a:solidFill>
                <a:effectLst/>
                <a:latin typeface="Rubik" panose="00000500000000000000" pitchFamily="2" charset="-79"/>
                <a:cs typeface="Rubik" panose="00000500000000000000" pitchFamily="2" charset="-79"/>
              </a:rPr>
              <a:t>Aenean</a:t>
            </a:r>
            <a:r>
              <a:rPr lang="nb-NO" sz="1100" b="1" dirty="0">
                <a:solidFill>
                  <a:schemeClr val="bg1"/>
                </a:solidFill>
                <a:effectLst/>
                <a:latin typeface="Rubik" panose="00000500000000000000" pitchFamily="2" charset="-79"/>
                <a:cs typeface="Rubik" panose="00000500000000000000" pitchFamily="2" charset="-79"/>
              </a:rPr>
              <a:t> </a:t>
            </a:r>
            <a:r>
              <a:rPr lang="nb-NO" sz="1100" b="1"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38" name="TextBox 37">
            <a:extLst>
              <a:ext uri="{FF2B5EF4-FFF2-40B4-BE49-F238E27FC236}">
                <a16:creationId xmlns:a16="http://schemas.microsoft.com/office/drawing/2014/main" id="{6D27E454-6E74-438E-B6CD-F623F47990B5}"/>
              </a:ext>
            </a:extLst>
          </p:cNvPr>
          <p:cNvSpPr txBox="1"/>
          <p:nvPr/>
        </p:nvSpPr>
        <p:spPr>
          <a:xfrm>
            <a:off x="678312" y="11324772"/>
            <a:ext cx="4507228" cy="15327273"/>
          </a:xfrm>
          <a:prstGeom prst="rect">
            <a:avLst/>
          </a:prstGeom>
          <a:noFill/>
        </p:spPr>
        <p:txBody>
          <a:bodyPr wrap="square" rtlCol="0">
            <a:spAutoFit/>
          </a:bodyPr>
          <a:lstStyle>
            <a:defPPr>
              <a:defRPr kern="1200" smtId="4294967295"/>
            </a:defPPr>
          </a:lstStyle>
          <a:p>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ligula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porttitor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eu</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Aliquam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dapibus</a:t>
            </a:r>
            <a:r>
              <a:rPr lang="nb-NO" sz="2200" dirty="0">
                <a:solidFill>
                  <a:schemeClr val="bg1"/>
                </a:solidFill>
                <a:latin typeface="Aptos" panose="020B0004020202020204" pitchFamily="34" charset="0"/>
              </a:rPr>
              <a:t> in,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feugiat</a:t>
            </a:r>
            <a:r>
              <a:rPr lang="nb-NO" sz="2200" dirty="0">
                <a:solidFill>
                  <a:schemeClr val="bg1"/>
                </a:solidFill>
                <a:latin typeface="Aptos" panose="020B0004020202020204" pitchFamily="34" charset="0"/>
              </a:rPr>
              <a:t> a,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Phasellus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nulla ut </a:t>
            </a:r>
            <a:r>
              <a:rPr lang="nb-NO" sz="2200" dirty="0" err="1">
                <a:solidFill>
                  <a:schemeClr val="bg1"/>
                </a:solidFill>
                <a:latin typeface="Aptos" panose="020B0004020202020204" pitchFamily="34" charset="0"/>
              </a:rPr>
              <a:t>metus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varius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laoreet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Quisque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rutrum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imperdiet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ullamcorper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Nam eget </a:t>
            </a:r>
            <a:r>
              <a:rPr lang="nb-NO" sz="2200" dirty="0" err="1">
                <a:solidFill>
                  <a:schemeClr val="bg1"/>
                </a:solidFill>
                <a:latin typeface="Aptos" panose="020B0004020202020204" pitchFamily="34" charset="0"/>
              </a:rPr>
              <a:t>dui</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Maecenas tempus,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condimentum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quam</a:t>
            </a:r>
            <a:r>
              <a:rPr lang="nb-NO" sz="2200" dirty="0">
                <a:solidFill>
                  <a:schemeClr val="bg1"/>
                </a:solidFill>
                <a:latin typeface="Aptos" panose="020B0004020202020204" pitchFamily="34" charset="0"/>
              </a:rPr>
              <a:t> semper libero,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adipiscing</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neque</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ipsum</a:t>
            </a:r>
            <a:r>
              <a:rPr lang="nb-NO" sz="2200" dirty="0">
                <a:solidFill>
                  <a:schemeClr val="bg1"/>
                </a:solidFill>
                <a:latin typeface="Aptos" panose="020B0004020202020204" pitchFamily="34" charset="0"/>
              </a:rPr>
              <a:t>. Nam </a:t>
            </a:r>
            <a:r>
              <a:rPr lang="nb-NO" sz="2200" dirty="0" err="1">
                <a:solidFill>
                  <a:schemeClr val="bg1"/>
                </a:solidFill>
                <a:latin typeface="Aptos" panose="020B0004020202020204" pitchFamily="34" charset="0"/>
              </a:rPr>
              <a:t>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blandit</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luctus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pulvinar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hendrerit</a:t>
            </a:r>
            <a:r>
              <a:rPr lang="nb-NO" sz="2200" dirty="0">
                <a:solidFill>
                  <a:schemeClr val="bg1"/>
                </a:solidFill>
                <a:latin typeface="Aptos" panose="020B0004020202020204" pitchFamily="34" charset="0"/>
              </a:rPr>
              <a:t> id,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a:t>
            </a: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4988" y="10096820"/>
            <a:ext cx="9911624" cy="5654864"/>
          </a:xfrm>
          <a:prstGeom prst="rect">
            <a:avLst/>
          </a:prstGeom>
        </p:spPr>
      </p:pic>
      <p:sp>
        <p:nvSpPr>
          <p:cNvPr id="39" name="TextBox 38">
            <a:extLst>
              <a:ext uri="{FF2B5EF4-FFF2-40B4-BE49-F238E27FC236}">
                <a16:creationId xmlns:a16="http://schemas.microsoft.com/office/drawing/2014/main" id="{6D27E454-6E74-438E-B6CD-F623F47990B5}"/>
              </a:ext>
            </a:extLst>
          </p:cNvPr>
          <p:cNvSpPr txBox="1"/>
          <p:nvPr/>
        </p:nvSpPr>
        <p:spPr>
          <a:xfrm>
            <a:off x="16064914" y="11375040"/>
            <a:ext cx="4507228" cy="4154984"/>
          </a:xfrm>
          <a:prstGeom prst="rect">
            <a:avLst/>
          </a:prstGeom>
          <a:noFill/>
        </p:spPr>
        <p:txBody>
          <a:bodyPr wrap="square" rtlCol="0">
            <a:spAutoFit/>
          </a:bodyPr>
          <a:lstStyle>
            <a:defPPr>
              <a:defRPr kern="1200" smtId="4294967295"/>
            </a:defPPr>
          </a:lstStyle>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cursus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gravida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mi a libero. </a:t>
            </a:r>
            <a:r>
              <a:rPr lang="nb-NO" sz="2200" dirty="0" err="1">
                <a:solidFill>
                  <a:schemeClr val="bg1"/>
                </a:solidFill>
                <a:latin typeface="Aptos" panose="020B0004020202020204" pitchFamily="34" charset="0"/>
              </a:rPr>
              <a:t>Fusce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tincisus</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vivic</a:t>
            </a:r>
            <a:r>
              <a:rPr lang="nb-NO" sz="2200" dirty="0">
                <a:solidFill>
                  <a:schemeClr val="bg1"/>
                </a:solidFill>
                <a:latin typeface="Aptos" panose="020B0004020202020204" pitchFamily="34" charset="0"/>
              </a:rPr>
              <a:t>.</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42478" y="16295910"/>
            <a:ext cx="4489473" cy="181087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51060" y="23393325"/>
            <a:ext cx="4456588" cy="2505429"/>
          </a:xfrm>
          <a:prstGeom prst="rect">
            <a:avLst/>
          </a:prstGeom>
        </p:spPr>
      </p:pic>
      <p:sp>
        <p:nvSpPr>
          <p:cNvPr id="40" name="TextBox 39">
            <a:extLst>
              <a:ext uri="{FF2B5EF4-FFF2-40B4-BE49-F238E27FC236}">
                <a16:creationId xmlns:a16="http://schemas.microsoft.com/office/drawing/2014/main" id="{6D27E454-6E74-438E-B6CD-F623F47990B5}"/>
              </a:ext>
            </a:extLst>
          </p:cNvPr>
          <p:cNvSpPr txBox="1"/>
          <p:nvPr/>
        </p:nvSpPr>
        <p:spPr>
          <a:xfrm>
            <a:off x="5488699" y="20724953"/>
            <a:ext cx="5092993" cy="5847755"/>
          </a:xfrm>
          <a:prstGeom prst="rect">
            <a:avLst/>
          </a:prstGeom>
          <a:noFill/>
        </p:spPr>
        <p:txBody>
          <a:bodyPr wrap="square" rtlCol="0">
            <a:spAutoFit/>
          </a:bodyPr>
          <a:lstStyle>
            <a:defPPr>
              <a:defRPr kern="1200" smtId="4294967295"/>
            </a:defPPr>
          </a:lstStyle>
          <a:p>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ligula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porttitor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eu</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Aliquam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dapibus</a:t>
            </a:r>
            <a:r>
              <a:rPr lang="nb-NO" sz="2200" dirty="0">
                <a:solidFill>
                  <a:schemeClr val="bg1"/>
                </a:solidFill>
                <a:latin typeface="Aptos" panose="020B0004020202020204" pitchFamily="34" charset="0"/>
              </a:rPr>
              <a:t> in,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feugiat</a:t>
            </a:r>
            <a:r>
              <a:rPr lang="nb-NO" sz="2200" dirty="0">
                <a:solidFill>
                  <a:schemeClr val="bg1"/>
                </a:solidFill>
                <a:latin typeface="Aptos" panose="020B0004020202020204" pitchFamily="34" charset="0"/>
              </a:rPr>
              <a:t> a,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Phasellus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nulla ut </a:t>
            </a:r>
            <a:r>
              <a:rPr lang="nb-NO" sz="2200" dirty="0" err="1">
                <a:solidFill>
                  <a:schemeClr val="bg1"/>
                </a:solidFill>
                <a:latin typeface="Aptos" panose="020B0004020202020204" pitchFamily="34" charset="0"/>
              </a:rPr>
              <a:t>metus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varius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laoreet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Quisque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rutrum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imperdiet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ullamcorper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Nam eget </a:t>
            </a:r>
            <a:r>
              <a:rPr lang="nb-NO" sz="2200" dirty="0" err="1">
                <a:solidFill>
                  <a:schemeClr val="bg1"/>
                </a:solidFill>
                <a:latin typeface="Aptos" panose="020B0004020202020204" pitchFamily="34" charset="0"/>
              </a:rPr>
              <a:t>dui</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Maecenas tempus,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condimentum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quam</a:t>
            </a:r>
            <a:r>
              <a:rPr lang="nb-NO" sz="2200" dirty="0">
                <a:solidFill>
                  <a:schemeClr val="bg1"/>
                </a:solidFill>
                <a:latin typeface="Aptos" panose="020B0004020202020204" pitchFamily="34" charset="0"/>
              </a:rPr>
              <a:t> semper libero,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sapibus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eitema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eptosepa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emita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vepto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septa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venitusous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lormens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captosus</a:t>
            </a:r>
            <a:r>
              <a:rPr lang="nb-NO" sz="2200" dirty="0">
                <a:solidFill>
                  <a:schemeClr val="bg1"/>
                </a:solidFill>
                <a:latin typeface="Aptos" panose="020B0004020202020204" pitchFamily="34" charset="0"/>
              </a:rPr>
              <a:t>.</a:t>
            </a:r>
          </a:p>
        </p:txBody>
      </p:sp>
      <p:sp>
        <p:nvSpPr>
          <p:cNvPr id="42" name="TextBox 41">
            <a:extLst>
              <a:ext uri="{FF2B5EF4-FFF2-40B4-BE49-F238E27FC236}">
                <a16:creationId xmlns:a16="http://schemas.microsoft.com/office/drawing/2014/main" id="{6D27E454-6E74-438E-B6CD-F623F47990B5}"/>
              </a:ext>
            </a:extLst>
          </p:cNvPr>
          <p:cNvSpPr txBox="1"/>
          <p:nvPr/>
        </p:nvSpPr>
        <p:spPr>
          <a:xfrm>
            <a:off x="11230374" y="20362735"/>
            <a:ext cx="4507228" cy="6217087"/>
          </a:xfrm>
          <a:prstGeom prst="rect">
            <a:avLst/>
          </a:prstGeom>
          <a:noFill/>
        </p:spPr>
        <p:txBody>
          <a:bodyPr wrap="square" rtlCol="0">
            <a:spAutoFit/>
          </a:bodyPr>
          <a:lstStyle>
            <a:defPPr>
              <a:defRPr kern="1200" smtId="4294967295"/>
            </a:defPPr>
          </a:lstStyle>
          <a:p>
            <a:endParaRPr lang="nb-NO" sz="2400" dirty="0">
              <a:solidFill>
                <a:schemeClr val="bg1"/>
              </a:solidFill>
            </a:endParaRPr>
          </a:p>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cursus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gravida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mi a libero. </a:t>
            </a:r>
            <a:r>
              <a:rPr lang="nb-NO" sz="2200" dirty="0" err="1">
                <a:solidFill>
                  <a:schemeClr val="bg1"/>
                </a:solidFill>
                <a:latin typeface="Aptos" panose="020B0004020202020204" pitchFamily="34" charset="0"/>
              </a:rPr>
              <a:t>Fusce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Facudibus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soleas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vepto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septa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venitusous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lormens</a:t>
            </a:r>
            <a:r>
              <a:rPr lang="nb-NO" sz="2200" dirty="0">
                <a:solidFill>
                  <a:schemeClr val="bg1"/>
                </a:solidFill>
                <a:latin typeface="Aptos" panose="020B0004020202020204" pitchFamily="34" charset="0"/>
              </a:rPr>
              <a:t>.</a:t>
            </a: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2674" y="23545917"/>
            <a:ext cx="4290950" cy="707564"/>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4409" y="18128218"/>
            <a:ext cx="4322237" cy="2166783"/>
          </a:xfrm>
          <a:prstGeom prst="rect">
            <a:avLst/>
          </a:prstGeom>
        </p:spPr>
      </p:pic>
      <p:sp>
        <p:nvSpPr>
          <p:cNvPr id="46" name="Rectangle 45"/>
          <p:cNvSpPr/>
          <p:nvPr/>
        </p:nvSpPr>
        <p:spPr>
          <a:xfrm>
            <a:off x="2896704" y="19772413"/>
            <a:ext cx="1894409" cy="430887"/>
          </a:xfrm>
          <a:prstGeom prst="rect">
            <a:avLst/>
          </a:prstGeom>
        </p:spPr>
        <p:txBody>
          <a:bodyPr wrap="square">
            <a:spAutoFit/>
          </a:bodyPr>
          <a:lstStyle/>
          <a:p>
            <a:r>
              <a:rPr lang="nb-NO" sz="1100" dirty="0" err="1">
                <a:solidFill>
                  <a:schemeClr val="bg1"/>
                </a:solidFill>
                <a:effectLst/>
                <a:latin typeface="Rubik" panose="00000500000000000000" pitchFamily="2" charset="-79"/>
                <a:cs typeface="Rubik" panose="00000500000000000000" pitchFamily="2" charset="-79"/>
              </a:rPr>
              <a:t>Quisque</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rutrum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Aenean</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47" name="Rectangle 46"/>
          <p:cNvSpPr/>
          <p:nvPr/>
        </p:nvSpPr>
        <p:spPr>
          <a:xfrm>
            <a:off x="685035" y="24368432"/>
            <a:ext cx="4312512" cy="261610"/>
          </a:xfrm>
          <a:prstGeom prst="rect">
            <a:avLst/>
          </a:prstGeom>
        </p:spPr>
        <p:txBody>
          <a:bodyPr wrap="square">
            <a:spAutoFit/>
          </a:bodyPr>
          <a:lstStyle/>
          <a:p>
            <a:r>
              <a:rPr lang="nb-NO" sz="1100" dirty="0" err="1">
                <a:solidFill>
                  <a:schemeClr val="bg1"/>
                </a:solidFill>
                <a:effectLst/>
                <a:latin typeface="Rubik" panose="00000500000000000000" pitchFamily="2" charset="-79"/>
                <a:cs typeface="Rubik" panose="00000500000000000000" pitchFamily="2" charset="-79"/>
              </a:rPr>
              <a:t>Quisque</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rutrum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Aenean</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48" name="Rectangle 47"/>
          <p:cNvSpPr/>
          <p:nvPr/>
        </p:nvSpPr>
        <p:spPr>
          <a:xfrm>
            <a:off x="16142677" y="25884227"/>
            <a:ext cx="7686623" cy="564129"/>
          </a:xfrm>
          <a:prstGeom prst="rect">
            <a:avLst/>
          </a:prstGeom>
        </p:spPr>
        <p:txBody>
          <a:bodyPr wrap="square">
            <a:spAutoFit/>
          </a:bodyPr>
          <a:lstStyle/>
          <a:p>
            <a:pPr>
              <a:lnSpc>
                <a:spcPts val="4500"/>
              </a:lnSpc>
            </a:pPr>
            <a:r>
              <a:rPr lang="nb-NO" sz="1100" b="1" dirty="0">
                <a:solidFill>
                  <a:schemeClr val="bg1"/>
                </a:solidFill>
                <a:effectLst/>
                <a:latin typeface="Rubik" panose="00000500000000000000" pitchFamily="2" charset="-79"/>
                <a:cs typeface="Rubik" panose="00000500000000000000" pitchFamily="2" charset="-79"/>
              </a:rPr>
              <a:t>Leo egent </a:t>
            </a:r>
            <a:r>
              <a:rPr lang="nb-NO" sz="1100" dirty="0" err="1">
                <a:solidFill>
                  <a:schemeClr val="bg1"/>
                </a:solidFill>
                <a:effectLst/>
                <a:latin typeface="Rubik" panose="00000500000000000000" pitchFamily="2" charset="-79"/>
                <a:cs typeface="Rubik" panose="00000500000000000000" pitchFamily="2" charset="-79"/>
              </a:rPr>
              <a:t>bibendum</a:t>
            </a:r>
            <a:r>
              <a:rPr lang="nb-NO" sz="1100" dirty="0">
                <a:solidFill>
                  <a:schemeClr val="bg1"/>
                </a:solidFill>
                <a:effectLst/>
                <a:latin typeface="Rubik" panose="00000500000000000000" pitchFamily="2" charset="-79"/>
                <a:cs typeface="Rubik" panose="00000500000000000000" pitchFamily="2" charset="-79"/>
              </a:rPr>
              <a:t> mi a libero, </a:t>
            </a:r>
            <a:r>
              <a:rPr lang="nb-NO" sz="1100" dirty="0" err="1">
                <a:solidFill>
                  <a:schemeClr val="bg1"/>
                </a:solidFill>
                <a:effectLst/>
                <a:latin typeface="Rubik" panose="00000500000000000000" pitchFamily="2" charset="-79"/>
                <a:cs typeface="Rubik" panose="00000500000000000000" pitchFamily="2" charset="-79"/>
              </a:rPr>
              <a:t>sapien</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36" name="Title 11">
            <a:extLst>
              <a:ext uri="{FF2B5EF4-FFF2-40B4-BE49-F238E27FC236}">
                <a16:creationId xmlns:a16="http://schemas.microsoft.com/office/drawing/2014/main" id="{EDE5E111-F597-463C-85E7-64EEC1131F83}"/>
              </a:ext>
            </a:extLst>
          </p:cNvPr>
          <p:cNvSpPr txBox="1"/>
          <p:nvPr/>
        </p:nvSpPr>
        <p:spPr>
          <a:xfrm>
            <a:off x="690633" y="4721127"/>
            <a:ext cx="20731951" cy="4053910"/>
          </a:xfrm>
          <a:prstGeom prst="rect">
            <a:avLst/>
          </a:prstGeom>
        </p:spPr>
        <p:txBody>
          <a:bodyPr lIns="44052" tIns="22026" rIns="44052" bIns="22026"/>
          <a:lst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a:lstStyle>
          <a:p>
            <a:pPr algn="l">
              <a:lnSpc>
                <a:spcPts val="10500"/>
              </a:lnSpc>
            </a:pPr>
            <a:r>
              <a:rPr lang="en-US" sz="9400" dirty="0">
                <a:latin typeface="Aptos" panose="020B0004020202020204" pitchFamily="34" charset="0"/>
                <a:cs typeface="Rubik" panose="00000500000000000000" pitchFamily="2" charset="-79"/>
              </a:rPr>
              <a:t>The South African Educational System </a:t>
            </a:r>
            <a:br>
              <a:rPr lang="en-US" sz="9400" dirty="0">
                <a:latin typeface="Aptos" panose="020B0004020202020204" pitchFamily="34" charset="0"/>
                <a:cs typeface="Rubik" panose="00000500000000000000" pitchFamily="2" charset="-79"/>
              </a:rPr>
            </a:br>
            <a:r>
              <a:rPr lang="en-US" sz="9400" b="1" dirty="0">
                <a:solidFill>
                  <a:srgbClr val="958F77"/>
                </a:solidFill>
                <a:latin typeface="Aptos" panose="020B0004020202020204" pitchFamily="34" charset="0"/>
                <a:cs typeface="Rubik" panose="00000500000000000000" pitchFamily="2" charset="-79"/>
              </a:rPr>
              <a:t>fails to address</a:t>
            </a:r>
            <a:r>
              <a:rPr lang="en-US" sz="9400" dirty="0">
                <a:solidFill>
                  <a:srgbClr val="958F77"/>
                </a:solidFill>
                <a:latin typeface="Aptos" panose="020B0004020202020204" pitchFamily="34" charset="0"/>
                <a:cs typeface="Rubik" panose="00000500000000000000" pitchFamily="2" charset="-79"/>
              </a:rPr>
              <a:t> </a:t>
            </a:r>
            <a:r>
              <a:rPr lang="en-US" sz="9400" dirty="0">
                <a:latin typeface="Aptos" panose="020B0004020202020204" pitchFamily="34" charset="0"/>
                <a:cs typeface="Rubik" panose="00000500000000000000" pitchFamily="2" charset="-79"/>
              </a:rPr>
              <a:t>principles based on </a:t>
            </a:r>
            <a:r>
              <a:rPr lang="en-US" sz="9400" b="1" dirty="0">
                <a:solidFill>
                  <a:srgbClr val="958F77"/>
                </a:solidFill>
                <a:latin typeface="Aptos" panose="020B0004020202020204" pitchFamily="34" charset="0"/>
                <a:cs typeface="Rubik" panose="00000500000000000000" pitchFamily="2" charset="-79"/>
              </a:rPr>
              <a:t>access, full participation </a:t>
            </a:r>
            <a:r>
              <a:rPr lang="en-US" sz="9400" dirty="0">
                <a:latin typeface="Aptos" panose="020B0004020202020204" pitchFamily="34" charset="0"/>
                <a:cs typeface="Rubik" panose="00000500000000000000" pitchFamily="2" charset="-79"/>
              </a:rPr>
              <a:t>and </a:t>
            </a:r>
            <a:r>
              <a:rPr lang="en-US" sz="9400" b="1" dirty="0">
                <a:solidFill>
                  <a:srgbClr val="958F77"/>
                </a:solidFill>
                <a:latin typeface="Aptos" panose="020B0004020202020204" pitchFamily="34" charset="0"/>
                <a:cs typeface="Rubik" panose="00000500000000000000" pitchFamily="2" charset="-79"/>
              </a:rPr>
              <a:t>equity</a:t>
            </a:r>
            <a:r>
              <a:rPr lang="en-US" sz="9400" dirty="0">
                <a:solidFill>
                  <a:srgbClr val="958F77"/>
                </a:solidFill>
                <a:latin typeface="Aptos" panose="020B0004020202020204" pitchFamily="34" charset="0"/>
                <a:cs typeface="Rubik" panose="00000500000000000000" pitchFamily="2" charset="-79"/>
              </a:rPr>
              <a:t>.</a:t>
            </a:r>
          </a:p>
        </p:txBody>
      </p:sp>
      <p:sp>
        <p:nvSpPr>
          <p:cNvPr id="4" name="Text Placeholder 5">
            <a:extLst>
              <a:ext uri="{FF2B5EF4-FFF2-40B4-BE49-F238E27FC236}">
                <a16:creationId xmlns:a16="http://schemas.microsoft.com/office/drawing/2014/main" id="{6FAD4585-C252-A0CF-72DC-B6FCE5B6C0BE}"/>
              </a:ext>
            </a:extLst>
          </p:cNvPr>
          <p:cNvSpPr txBox="1"/>
          <p:nvPr/>
        </p:nvSpPr>
        <p:spPr>
          <a:xfrm>
            <a:off x="2877654" y="1333191"/>
            <a:ext cx="5429158" cy="830997"/>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defRPr/>
            </a:pPr>
            <a:r>
              <a:rPr lang="en-US" sz="1800" dirty="0">
                <a:solidFill>
                  <a:srgbClr val="958F77"/>
                </a:solidFill>
                <a:effectLst/>
                <a:latin typeface="Rubik" panose="00000500000000000000" pitchFamily="2" charset="-79"/>
                <a:cs typeface="Rubik" panose="00000500000000000000" pitchFamily="2" charset="-79"/>
              </a:rPr>
              <a:t>Take a photo to </a:t>
            </a:r>
            <a:br>
              <a:rPr lang="en-US" sz="1800" dirty="0">
                <a:solidFill>
                  <a:srgbClr val="958F77"/>
                </a:solidFill>
                <a:effectLst/>
                <a:latin typeface="Rubik" panose="00000500000000000000" pitchFamily="2" charset="-79"/>
                <a:cs typeface="Rubik" panose="00000500000000000000" pitchFamily="2" charset="-79"/>
              </a:rPr>
            </a:br>
            <a:r>
              <a:rPr lang="en-US" sz="1800" b="1" dirty="0">
                <a:solidFill>
                  <a:srgbClr val="958F77"/>
                </a:solidFill>
                <a:effectLst/>
                <a:latin typeface="Rubik" panose="00000500000000000000" pitchFamily="2" charset="-79"/>
                <a:cs typeface="Rubik" panose="00000500000000000000" pitchFamily="2" charset="-79"/>
              </a:rPr>
              <a:t>download the </a:t>
            </a:r>
            <a:br>
              <a:rPr lang="en-US" sz="1800" b="1" dirty="0">
                <a:solidFill>
                  <a:srgbClr val="958F77"/>
                </a:solidFill>
                <a:effectLst/>
                <a:latin typeface="Rubik" panose="00000500000000000000" pitchFamily="2" charset="-79"/>
                <a:cs typeface="Rubik" panose="00000500000000000000" pitchFamily="2" charset="-79"/>
              </a:rPr>
            </a:br>
            <a:r>
              <a:rPr lang="en-US" sz="1800" b="1" dirty="0">
                <a:solidFill>
                  <a:srgbClr val="958F77"/>
                </a:solidFill>
                <a:effectLst/>
                <a:latin typeface="Rubik" panose="00000500000000000000" pitchFamily="2" charset="-79"/>
                <a:cs typeface="Rubik" panose="00000500000000000000" pitchFamily="2" charset="-79"/>
              </a:rPr>
              <a:t>full paper</a:t>
            </a:r>
          </a:p>
        </p:txBody>
      </p:sp>
      <p:pic>
        <p:nvPicPr>
          <p:cNvPr id="8" name="Picture 7">
            <a:extLst>
              <a:ext uri="{FF2B5EF4-FFF2-40B4-BE49-F238E27FC236}">
                <a16:creationId xmlns:a16="http://schemas.microsoft.com/office/drawing/2014/main" id="{4F24973B-2630-586B-B942-F2A32904D0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9889" y="727363"/>
            <a:ext cx="1873740" cy="1873740"/>
          </a:xfrm>
          <a:prstGeom prst="rect">
            <a:avLst/>
          </a:prstGeom>
        </p:spPr>
      </p:pic>
      <p:pic>
        <p:nvPicPr>
          <p:cNvPr id="9" name="Picture 8" descr="A logo on a black background&#10;&#10;Description automatically generated">
            <a:extLst>
              <a:ext uri="{FF2B5EF4-FFF2-40B4-BE49-F238E27FC236}">
                <a16:creationId xmlns:a16="http://schemas.microsoft.com/office/drawing/2014/main" id="{623CE19D-D249-5E70-2C98-937B189304F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3678" b="29991"/>
          <a:stretch/>
        </p:blipFill>
        <p:spPr>
          <a:xfrm>
            <a:off x="13995615" y="27877558"/>
            <a:ext cx="8088324" cy="1705373"/>
          </a:xfrm>
          <a:prstGeom prst="rect">
            <a:avLst/>
          </a:prstGeom>
        </p:spPr>
      </p:pic>
      <p:sp>
        <p:nvSpPr>
          <p:cNvPr id="2" name="TextBox 1">
            <a:extLst>
              <a:ext uri="{FF2B5EF4-FFF2-40B4-BE49-F238E27FC236}">
                <a16:creationId xmlns:a16="http://schemas.microsoft.com/office/drawing/2014/main" id="{9E8E1DC1-5BFC-9CE9-526B-0CC6E0CF6C52}"/>
              </a:ext>
            </a:extLst>
          </p:cNvPr>
          <p:cNvSpPr txBox="1"/>
          <p:nvPr/>
        </p:nvSpPr>
        <p:spPr>
          <a:xfrm>
            <a:off x="16069076" y="19410485"/>
            <a:ext cx="4507228" cy="3139321"/>
          </a:xfrm>
          <a:prstGeom prst="rect">
            <a:avLst/>
          </a:prstGeom>
          <a:noFill/>
        </p:spPr>
        <p:txBody>
          <a:bodyPr wrap="square" rtlCol="0">
            <a:spAutoFit/>
          </a:bodyPr>
          <a:lstStyle>
            <a:defPPr>
              <a:defRPr kern="1200" smtId="4294967295"/>
            </a:defPPr>
          </a:lstStyle>
          <a:p>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cursus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gravida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mi a libero. </a:t>
            </a:r>
            <a:r>
              <a:rPr lang="nb-NO" sz="2200" dirty="0" err="1">
                <a:solidFill>
                  <a:schemeClr val="bg1"/>
                </a:solidFill>
                <a:latin typeface="Aptos" panose="020B0004020202020204" pitchFamily="34" charset="0"/>
              </a:rPr>
              <a:t>Fusce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tincisus</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vivic</a:t>
            </a:r>
            <a:r>
              <a:rPr lang="nb-NO" sz="2200" dirty="0">
                <a:solidFill>
                  <a:schemeClr val="bg1"/>
                </a:solidFill>
                <a:latin typeface="Aptos" panose="020B0004020202020204" pitchFamily="34" charset="0"/>
              </a:rPr>
              <a:t>.</a:t>
            </a:r>
          </a:p>
        </p:txBody>
      </p:sp>
      <p:sp>
        <p:nvSpPr>
          <p:cNvPr id="3" name="Rectangle 2">
            <a:extLst>
              <a:ext uri="{FF2B5EF4-FFF2-40B4-BE49-F238E27FC236}">
                <a16:creationId xmlns:a16="http://schemas.microsoft.com/office/drawing/2014/main" id="{E7A2AEB5-3857-EB78-637A-A2C58647F6FE}"/>
              </a:ext>
            </a:extLst>
          </p:cNvPr>
          <p:cNvSpPr/>
          <p:nvPr/>
        </p:nvSpPr>
        <p:spPr>
          <a:xfrm>
            <a:off x="5582932" y="15989533"/>
            <a:ext cx="10533796" cy="629018"/>
          </a:xfrm>
          <a:prstGeom prst="rect">
            <a:avLst/>
          </a:prstGeom>
        </p:spPr>
        <p:txBody>
          <a:bodyPr wrap="square">
            <a:spAutoFit/>
          </a:bodyPr>
          <a:lstStyle/>
          <a:p>
            <a:pPr>
              <a:lnSpc>
                <a:spcPts val="4500"/>
              </a:lnSpc>
            </a:pPr>
            <a:r>
              <a:rPr lang="nb-NO" sz="3100" b="1" dirty="0" err="1">
                <a:solidFill>
                  <a:srgbClr val="ADBFC3"/>
                </a:solidFill>
                <a:effectLst/>
                <a:latin typeface="Rubik" panose="00000500000000000000" pitchFamily="2" charset="-79"/>
                <a:cs typeface="Rubik" panose="00000500000000000000" pitchFamily="2" charset="-79"/>
              </a:rPr>
              <a:t>Quisque</a:t>
            </a:r>
            <a:r>
              <a:rPr lang="nb-NO" sz="3100" b="1" dirty="0">
                <a:solidFill>
                  <a:srgbClr val="ADBFC3"/>
                </a:solidFill>
                <a:effectLst/>
                <a:latin typeface="Rubik" panose="00000500000000000000" pitchFamily="2" charset="-79"/>
                <a:cs typeface="Rubik" panose="00000500000000000000" pitchFamily="2" charset="-79"/>
              </a:rPr>
              <a:t> </a:t>
            </a:r>
            <a:r>
              <a:rPr lang="nb-NO" sz="3100" b="1" dirty="0" err="1">
                <a:solidFill>
                  <a:srgbClr val="ADBFC3"/>
                </a:solidFill>
                <a:effectLst/>
                <a:latin typeface="Rubik" panose="00000500000000000000" pitchFamily="2" charset="-79"/>
                <a:cs typeface="Rubik" panose="00000500000000000000" pitchFamily="2" charset="-79"/>
              </a:rPr>
              <a:t>rutrum</a:t>
            </a:r>
            <a:r>
              <a:rPr lang="nb-NO" sz="3100" b="1" dirty="0">
                <a:solidFill>
                  <a:srgbClr val="ADBFC3"/>
                </a:solidFill>
                <a:effectLst/>
                <a:latin typeface="Rubik" panose="00000500000000000000" pitchFamily="2" charset="-79"/>
                <a:cs typeface="Rubik" panose="00000500000000000000" pitchFamily="2" charset="-79"/>
              </a:rPr>
              <a:t>. </a:t>
            </a:r>
            <a:r>
              <a:rPr lang="nb-NO" sz="3100" b="1" dirty="0" err="1">
                <a:solidFill>
                  <a:srgbClr val="ADBFC3"/>
                </a:solidFill>
                <a:effectLst/>
                <a:latin typeface="Rubik" panose="00000500000000000000" pitchFamily="2" charset="-79"/>
                <a:cs typeface="Rubik" panose="00000500000000000000" pitchFamily="2" charset="-79"/>
              </a:rPr>
              <a:t>Aenean</a:t>
            </a:r>
            <a:r>
              <a:rPr lang="nb-NO" sz="3100" b="1" dirty="0">
                <a:solidFill>
                  <a:srgbClr val="ADBFC3"/>
                </a:solidFill>
                <a:effectLst/>
                <a:latin typeface="Rubik" panose="00000500000000000000" pitchFamily="2" charset="-79"/>
                <a:cs typeface="Rubik" panose="00000500000000000000" pitchFamily="2" charset="-79"/>
              </a:rPr>
              <a:t> </a:t>
            </a:r>
            <a:r>
              <a:rPr lang="nb-NO" sz="3100" b="1" dirty="0" err="1">
                <a:solidFill>
                  <a:srgbClr val="ADBFC3"/>
                </a:solidFill>
                <a:effectLst/>
                <a:latin typeface="Rubik" panose="00000500000000000000" pitchFamily="2" charset="-79"/>
                <a:cs typeface="Rubik" panose="00000500000000000000" pitchFamily="2" charset="-79"/>
              </a:rPr>
              <a:t>imperdiet</a:t>
            </a:r>
            <a:r>
              <a:rPr lang="nb-NO" sz="3100" b="1" dirty="0">
                <a:solidFill>
                  <a:srgbClr val="ADBFC3"/>
                </a:solidFill>
                <a:effectLst/>
                <a:latin typeface="Rubik" panose="00000500000000000000" pitchFamily="2" charset="-79"/>
                <a:cs typeface="Rubik" panose="00000500000000000000" pitchFamily="2" charset="-79"/>
              </a:rPr>
              <a:t>. </a:t>
            </a:r>
            <a:r>
              <a:rPr lang="nb-NO" sz="3100" b="1" dirty="0" err="1">
                <a:solidFill>
                  <a:srgbClr val="ADBFC3"/>
                </a:solidFill>
                <a:effectLst/>
                <a:latin typeface="Rubik" panose="00000500000000000000" pitchFamily="2" charset="-79"/>
                <a:cs typeface="Rubik" panose="00000500000000000000" pitchFamily="2" charset="-79"/>
              </a:rPr>
              <a:t>Etiam</a:t>
            </a:r>
            <a:r>
              <a:rPr lang="nb-NO" sz="3100" b="1" dirty="0">
                <a:solidFill>
                  <a:srgbClr val="ADBFC3"/>
                </a:solidFill>
                <a:effectLst/>
                <a:latin typeface="Rubik" panose="00000500000000000000" pitchFamily="2" charset="-79"/>
                <a:cs typeface="Rubik" panose="00000500000000000000" pitchFamily="2" charset="-79"/>
              </a:rPr>
              <a:t> </a:t>
            </a:r>
            <a:r>
              <a:rPr lang="nb-NO" sz="3100" b="1" dirty="0" err="1">
                <a:solidFill>
                  <a:srgbClr val="ADBFC3"/>
                </a:solidFill>
                <a:effectLst/>
                <a:latin typeface="Rubik" panose="00000500000000000000" pitchFamily="2" charset="-79"/>
                <a:cs typeface="Rubik" panose="00000500000000000000" pitchFamily="2" charset="-79"/>
              </a:rPr>
              <a:t>ultricies</a:t>
            </a:r>
            <a:endParaRPr lang="en-US" sz="3100" b="1" dirty="0">
              <a:solidFill>
                <a:srgbClr val="ADBFC3"/>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6" name="TextBox 5">
            <a:extLst>
              <a:ext uri="{FF2B5EF4-FFF2-40B4-BE49-F238E27FC236}">
                <a16:creationId xmlns:a16="http://schemas.microsoft.com/office/drawing/2014/main" id="{819BE69B-A93B-90E6-7317-62E4E2B565B2}"/>
              </a:ext>
            </a:extLst>
          </p:cNvPr>
          <p:cNvSpPr txBox="1"/>
          <p:nvPr/>
        </p:nvSpPr>
        <p:spPr>
          <a:xfrm>
            <a:off x="5542236" y="16718218"/>
            <a:ext cx="10048567" cy="2636619"/>
          </a:xfrm>
          <a:prstGeom prst="rect">
            <a:avLst/>
          </a:prstGeom>
          <a:noFill/>
        </p:spPr>
        <p:txBody>
          <a:bodyPr wrap="square" rtlCol="0">
            <a:spAutoFit/>
          </a:bodyPr>
          <a:lstStyle>
            <a:defPPr>
              <a:defRPr kern="1200" smtId="4294967295"/>
            </a:defPPr>
          </a:lstStyle>
          <a:p>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cursus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gravida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mi a libero. </a:t>
            </a:r>
            <a:r>
              <a:rPr lang="nb-NO" sz="2200" dirty="0" err="1">
                <a:solidFill>
                  <a:schemeClr val="bg1"/>
                </a:solidFill>
                <a:latin typeface="Aptos" panose="020B0004020202020204" pitchFamily="34" charset="0"/>
              </a:rPr>
              <a:t>Fusce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tincisus</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vivic</a:t>
            </a:r>
            <a:r>
              <a:rPr lang="nb-NO" sz="2200" dirty="0">
                <a:solidFill>
                  <a:schemeClr val="bg1"/>
                </a:solidFill>
                <a:latin typeface="Aptos" panose="020B0004020202020204" pitchFamily="34" charset="0"/>
              </a:rPr>
              <a:t>.</a:t>
            </a:r>
            <a:endParaRPr lang="nb-NO" sz="1100" dirty="0">
              <a:solidFill>
                <a:schemeClr val="bg1"/>
              </a:solidFill>
              <a:latin typeface="Rubik" panose="00000500000000000000" pitchFamily="2" charset="-79"/>
              <a:cs typeface="Rubik" panose="00000500000000000000" pitchFamily="2" charset="-79"/>
            </a:endParaRPr>
          </a:p>
          <a:p>
            <a:endParaRPr lang="nb-NO" sz="2200" dirty="0">
              <a:solidFill>
                <a:schemeClr val="bg1"/>
              </a:solidFill>
              <a:latin typeface="Aptos" panose="020B0004020202020204" pitchFamily="34" charset="0"/>
            </a:endParaRPr>
          </a:p>
          <a:p>
            <a:pPr>
              <a:lnSpc>
                <a:spcPts val="2000"/>
              </a:lnSpc>
            </a:pPr>
            <a:r>
              <a:rPr lang="nb-NO" sz="1100" dirty="0">
                <a:solidFill>
                  <a:schemeClr val="bg1"/>
                </a:solidFill>
                <a:latin typeface="Rubik" panose="00000500000000000000" pitchFamily="2" charset="-79"/>
                <a:cs typeface="Rubik" panose="00000500000000000000" pitchFamily="2" charset="-79"/>
              </a:rPr>
              <a:t>Maecenas </a:t>
            </a:r>
            <a:r>
              <a:rPr lang="nb-NO" sz="1100" dirty="0" err="1">
                <a:solidFill>
                  <a:schemeClr val="bg1"/>
                </a:solidFill>
                <a:latin typeface="Rubik" panose="00000500000000000000" pitchFamily="2" charset="-79"/>
                <a:cs typeface="Rubik" panose="00000500000000000000" pitchFamily="2" charset="-79"/>
              </a:rPr>
              <a:t>nec</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odio</a:t>
            </a:r>
            <a:r>
              <a:rPr lang="nb-NO" sz="1100" dirty="0">
                <a:solidFill>
                  <a:schemeClr val="bg1"/>
                </a:solidFill>
                <a:latin typeface="Rubik" panose="00000500000000000000" pitchFamily="2" charset="-79"/>
                <a:cs typeface="Rubik" panose="00000500000000000000" pitchFamily="2" charset="-79"/>
              </a:rPr>
              <a:t> et ante </a:t>
            </a:r>
            <a:r>
              <a:rPr lang="nb-NO" sz="1100" dirty="0" err="1">
                <a:solidFill>
                  <a:schemeClr val="bg1"/>
                </a:solidFill>
                <a:latin typeface="Rubik" panose="00000500000000000000" pitchFamily="2" charset="-79"/>
                <a:cs typeface="Rubik" panose="00000500000000000000" pitchFamily="2" charset="-79"/>
              </a:rPr>
              <a:t>tincidunt</a:t>
            </a:r>
            <a:r>
              <a:rPr lang="nb-NO" sz="1100" dirty="0">
                <a:solidFill>
                  <a:schemeClr val="bg1"/>
                </a:solidFill>
                <a:latin typeface="Rubik" panose="00000500000000000000" pitchFamily="2" charset="-79"/>
                <a:cs typeface="Rubik" panose="00000500000000000000" pitchFamily="2" charset="-79"/>
              </a:rPr>
              <a:t> tempus. </a:t>
            </a:r>
            <a:r>
              <a:rPr lang="nb-NO" sz="1100" dirty="0" err="1">
                <a:solidFill>
                  <a:schemeClr val="bg1"/>
                </a:solidFill>
                <a:latin typeface="Rubik" panose="00000500000000000000" pitchFamily="2" charset="-79"/>
                <a:cs typeface="Rubik" panose="00000500000000000000" pitchFamily="2" charset="-79"/>
              </a:rPr>
              <a:t>Donec</a:t>
            </a:r>
            <a:r>
              <a:rPr lang="nb-NO" sz="1100" dirty="0">
                <a:solidFill>
                  <a:schemeClr val="bg1"/>
                </a:solidFill>
                <a:latin typeface="Rubik" panose="00000500000000000000" pitchFamily="2" charset="-79"/>
                <a:cs typeface="Rubik" panose="00000500000000000000" pitchFamily="2" charset="-79"/>
              </a:rPr>
              <a:t> vitae </a:t>
            </a:r>
            <a:r>
              <a:rPr lang="nb-NO" sz="1100" dirty="0" err="1">
                <a:solidFill>
                  <a:schemeClr val="bg1"/>
                </a:solidFill>
                <a:latin typeface="Rubik" panose="00000500000000000000" pitchFamily="2" charset="-79"/>
                <a:cs typeface="Rubik" panose="00000500000000000000" pitchFamily="2" charset="-79"/>
              </a:rPr>
              <a:t>sapien</a:t>
            </a:r>
            <a:r>
              <a:rPr lang="nb-NO" sz="1100" dirty="0">
                <a:solidFill>
                  <a:schemeClr val="bg1"/>
                </a:solidFill>
                <a:latin typeface="Rubik" panose="00000500000000000000" pitchFamily="2" charset="-79"/>
                <a:cs typeface="Rubik" panose="00000500000000000000" pitchFamily="2" charset="-79"/>
              </a:rPr>
              <a:t> ut libero </a:t>
            </a:r>
            <a:r>
              <a:rPr lang="nb-NO" sz="1100" dirty="0" err="1">
                <a:solidFill>
                  <a:schemeClr val="bg1"/>
                </a:solidFill>
                <a:latin typeface="Rubik" panose="00000500000000000000" pitchFamily="2" charset="-79"/>
                <a:cs typeface="Rubik" panose="00000500000000000000" pitchFamily="2" charset="-79"/>
              </a:rPr>
              <a:t>venenatis</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faucibus</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Nullam</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quis</a:t>
            </a:r>
            <a:r>
              <a:rPr lang="nb-NO" sz="1100" dirty="0">
                <a:solidFill>
                  <a:schemeClr val="bg1"/>
                </a:solidFill>
                <a:latin typeface="Rubik" panose="00000500000000000000" pitchFamily="2" charset="-79"/>
                <a:cs typeface="Rubik" panose="00000500000000000000" pitchFamily="2" charset="-79"/>
              </a:rPr>
              <a:t> ante Sed </a:t>
            </a:r>
            <a:r>
              <a:rPr lang="nb-NO" sz="1100" dirty="0" err="1">
                <a:solidFill>
                  <a:schemeClr val="bg1"/>
                </a:solidFill>
                <a:latin typeface="Rubik" panose="00000500000000000000" pitchFamily="2" charset="-79"/>
                <a:cs typeface="Rubik" panose="00000500000000000000" pitchFamily="2" charset="-79"/>
              </a:rPr>
              <a:t>fringilla</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mauris</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sit</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amet</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nibh</a:t>
            </a:r>
            <a:r>
              <a:rPr lang="nb-NO" sz="1100" dirty="0">
                <a:solidFill>
                  <a:schemeClr val="bg1"/>
                </a:solidFill>
                <a:latin typeface="Rubik" panose="00000500000000000000" pitchFamily="2" charset="-79"/>
                <a:cs typeface="Rubik" panose="00000500000000000000" pitchFamily="2" charset="-79"/>
              </a:rPr>
              <a:t>.  Libero </a:t>
            </a:r>
            <a:r>
              <a:rPr lang="nb-NO" sz="1100" dirty="0" err="1">
                <a:solidFill>
                  <a:schemeClr val="bg1"/>
                </a:solidFill>
                <a:latin typeface="Rubik" panose="00000500000000000000" pitchFamily="2" charset="-79"/>
                <a:cs typeface="Rubik" panose="00000500000000000000" pitchFamily="2" charset="-79"/>
              </a:rPr>
              <a:t>fusectet</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vulputate</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sapien</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vivic</a:t>
            </a:r>
            <a:r>
              <a:rPr lang="nb-NO" sz="1100" dirty="0">
                <a:solidFill>
                  <a:schemeClr val="bg1"/>
                </a:solidFill>
                <a:latin typeface="Rubik" panose="00000500000000000000" pitchFamily="2" charset="-79"/>
                <a:cs typeface="Rubik" panose="00000500000000000000" pitchFamily="2" charset="-79"/>
              </a:rPr>
              <a:t> sed eget eros </a:t>
            </a:r>
            <a:r>
              <a:rPr lang="nb-NO" sz="1100" dirty="0" err="1">
                <a:solidFill>
                  <a:schemeClr val="bg1"/>
                </a:solidFill>
                <a:latin typeface="Rubik" panose="00000500000000000000" pitchFamily="2" charset="-79"/>
                <a:cs typeface="Rubik" panose="00000500000000000000" pitchFamily="2" charset="-79"/>
              </a:rPr>
              <a:t>amet</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nibhitabeus</a:t>
            </a:r>
            <a:r>
              <a:rPr lang="nb-NO" sz="1100" dirty="0">
                <a:solidFill>
                  <a:schemeClr val="bg1"/>
                </a:solidFill>
                <a:latin typeface="Rubik" panose="00000500000000000000" pitchFamily="2" charset="-79"/>
                <a:cs typeface="Rubik" panose="00000500000000000000" pitchFamily="2" charset="-79"/>
              </a:rPr>
              <a:t> </a:t>
            </a:r>
            <a:r>
              <a:rPr lang="nb-NO" sz="1100" dirty="0" err="1">
                <a:solidFill>
                  <a:schemeClr val="bg1"/>
                </a:solidFill>
                <a:latin typeface="Rubik" panose="00000500000000000000" pitchFamily="2" charset="-79"/>
                <a:cs typeface="Rubik" panose="00000500000000000000" pitchFamily="2" charset="-79"/>
              </a:rPr>
              <a:t>vulterus</a:t>
            </a:r>
            <a:r>
              <a:rPr lang="nb-NO" sz="1100" dirty="0">
                <a:solidFill>
                  <a:schemeClr val="bg1"/>
                </a:solidFill>
                <a:latin typeface="Rubik" panose="00000500000000000000" pitchFamily="2" charset="-79"/>
                <a:cs typeface="Rubik" panose="00000500000000000000" pitchFamily="2" charset="-79"/>
              </a:rPr>
              <a:t> mi a libero. </a:t>
            </a:r>
          </a:p>
          <a:p>
            <a:endParaRPr lang="nb-NO" sz="2200" dirty="0">
              <a:solidFill>
                <a:schemeClr val="bg1"/>
              </a:solidFill>
              <a:latin typeface="Aptos" panose="020B0004020202020204" pitchFamily="34" charset="0"/>
            </a:endParaRPr>
          </a:p>
        </p:txBody>
      </p:sp>
    </p:spTree>
    <p:extLst>
      <p:ext uri="{BB962C8B-B14F-4D97-AF65-F5344CB8AC3E}">
        <p14:creationId xmlns:p14="http://schemas.microsoft.com/office/powerpoint/2010/main" val="65172960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93372B4-BFB6-43F7-859E-1DEF177587DD}"/>
              </a:ext>
            </a:extLst>
          </p:cNvPr>
          <p:cNvSpPr/>
          <p:nvPr/>
        </p:nvSpPr>
        <p:spPr>
          <a:xfrm>
            <a:off x="-38961" y="9491874"/>
            <a:ext cx="21422586" cy="20383455"/>
          </a:xfrm>
          <a:prstGeom prst="rect">
            <a:avLst/>
          </a:prstGeom>
          <a:solidFill>
            <a:srgbClr val="395563"/>
          </a:solidFill>
          <a:ln>
            <a:noFill/>
          </a:ln>
        </p:spPr>
        <p:style>
          <a:lnRef idx="2">
            <a:schemeClr val="accent1">
              <a:shade val="50000"/>
            </a:schemeClr>
          </a:lnRef>
          <a:fillRef idx="1">
            <a:schemeClr val="accent1"/>
          </a:fillRef>
          <a:effectRef idx="0">
            <a:schemeClr val="accent1"/>
          </a:effectRef>
          <a:fontRef idx="minor">
            <a:schemeClr val="lt1"/>
          </a:fontRef>
        </p:style>
        <p:txBody>
          <a:bodyPr lIns="62369" tIns="31184" rIns="62369" bIns="31184" rtlCol="0" anchor="ctr"/>
          <a:lstStyle>
            <a:defPPr>
              <a:defRPr kern="1200" smtId="4294967295"/>
            </a:defPPr>
          </a:lstStyle>
          <a:p>
            <a:pPr algn="ctr"/>
            <a:endParaRPr lang="en-US" sz="2425"/>
          </a:p>
        </p:txBody>
      </p:sp>
      <p:sp>
        <p:nvSpPr>
          <p:cNvPr id="17" name="Rectangle 16"/>
          <p:cNvSpPr/>
          <p:nvPr/>
        </p:nvSpPr>
        <p:spPr>
          <a:xfrm>
            <a:off x="0" y="27268714"/>
            <a:ext cx="21383626" cy="3006499"/>
          </a:xfrm>
          <a:prstGeom prst="rect">
            <a:avLst/>
          </a:prstGeom>
          <a:solidFill>
            <a:srgbClr val="958F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ctangle 4"/>
          <p:cNvSpPr/>
          <p:nvPr/>
        </p:nvSpPr>
        <p:spPr>
          <a:xfrm>
            <a:off x="-77922" y="-212808"/>
            <a:ext cx="21500506" cy="9753618"/>
          </a:xfrm>
          <a:prstGeom prst="rect">
            <a:avLst/>
          </a:prstGeom>
          <a:solidFill>
            <a:srgbClr val="F2EE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5" name="Rectangle 10"/>
          <p:cNvSpPr>
            <a:spLocks noChangeArrowheads="1"/>
          </p:cNvSpPr>
          <p:nvPr/>
        </p:nvSpPr>
        <p:spPr bwMode="auto">
          <a:xfrm>
            <a:off x="690633" y="10160745"/>
            <a:ext cx="4435039"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defTabSz="2291101">
              <a:defRPr/>
            </a:pPr>
            <a:r>
              <a:rPr lang="en-US" sz="3600" b="1" dirty="0">
                <a:solidFill>
                  <a:schemeClr val="bg1"/>
                </a:solidFill>
                <a:latin typeface="Aptos" panose="020B0004020202020204" pitchFamily="34" charset="0"/>
                <a:cs typeface="Rubik" panose="00000500000000000000" pitchFamily="2" charset="-79"/>
              </a:rPr>
              <a:t>  INTRODUCTION</a:t>
            </a:r>
            <a:endParaRPr lang="en-US" sz="3200" b="1" dirty="0">
              <a:solidFill>
                <a:schemeClr val="bg1"/>
              </a:solidFill>
              <a:latin typeface="Aptos" panose="020B0004020202020204" pitchFamily="34" charset="0"/>
              <a:cs typeface="Rubik" panose="00000500000000000000" pitchFamily="2" charset="-79"/>
            </a:endParaRPr>
          </a:p>
        </p:txBody>
      </p:sp>
      <p:sp>
        <p:nvSpPr>
          <p:cNvPr id="30" name="Rectangle 10">
            <a:extLst>
              <a:ext uri="{FF2B5EF4-FFF2-40B4-BE49-F238E27FC236}">
                <a16:creationId xmlns:a16="http://schemas.microsoft.com/office/drawing/2014/main" id="{10661D15-FEEC-48A3-BE53-98D164F2C69C}"/>
              </a:ext>
            </a:extLst>
          </p:cNvPr>
          <p:cNvSpPr>
            <a:spLocks noChangeArrowheads="1"/>
          </p:cNvSpPr>
          <p:nvPr/>
        </p:nvSpPr>
        <p:spPr bwMode="auto">
          <a:xfrm>
            <a:off x="5646021" y="10160745"/>
            <a:ext cx="10091581"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defTabSz="2291101">
              <a:defRPr/>
            </a:pPr>
            <a:r>
              <a:rPr lang="en-US" sz="3600" b="1" dirty="0">
                <a:solidFill>
                  <a:schemeClr val="bg1"/>
                </a:solidFill>
                <a:latin typeface="Aptos" panose="020B0004020202020204" pitchFamily="34" charset="0"/>
                <a:cs typeface="Rubik" panose="00000500000000000000" pitchFamily="2" charset="-79"/>
              </a:rPr>
              <a:t>  METHODOLOGY</a:t>
            </a:r>
          </a:p>
        </p:txBody>
      </p:sp>
      <p:sp>
        <p:nvSpPr>
          <p:cNvPr id="33" name="Text Placeholder 5">
            <a:extLst>
              <a:ext uri="{FF2B5EF4-FFF2-40B4-BE49-F238E27FC236}">
                <a16:creationId xmlns:a16="http://schemas.microsoft.com/office/drawing/2014/main" id="{400EA749-6AF8-4D4B-AFCB-C1045727E501}"/>
              </a:ext>
            </a:extLst>
          </p:cNvPr>
          <p:cNvSpPr txBox="1"/>
          <p:nvPr/>
        </p:nvSpPr>
        <p:spPr>
          <a:xfrm>
            <a:off x="740111" y="27678346"/>
            <a:ext cx="12978475" cy="715555"/>
          </a:xfrm>
          <a:prstGeom prst="rect">
            <a:avLst/>
          </a:prstGeom>
        </p:spPr>
        <p:txBody>
          <a:bodyPr lIns="0" tIns="0" rIns="0" bIns="0">
            <a:noAutofit/>
          </a:bodyPr>
          <a:lstStyle>
            <a:defPPr>
              <a:defRPr kern="1200" smtId="4294967295"/>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nSpc>
                <a:spcPts val="5000"/>
              </a:lnSpc>
            </a:pPr>
            <a:r>
              <a:rPr lang="en-US" sz="4000" b="1" dirty="0">
                <a:solidFill>
                  <a:schemeClr val="bg1"/>
                </a:solidFill>
                <a:latin typeface="Rubik" panose="00000500000000000000" pitchFamily="2" charset="-79"/>
                <a:cs typeface="Rubik" panose="00000500000000000000" pitchFamily="2" charset="-79"/>
              </a:rPr>
              <a:t>From Apartheid Education to the Revised National Curriculum: Nation Building in South Africa</a:t>
            </a:r>
          </a:p>
        </p:txBody>
      </p:sp>
      <p:sp>
        <p:nvSpPr>
          <p:cNvPr id="41" name="Text Placeholder 5">
            <a:extLst>
              <a:ext uri="{FF2B5EF4-FFF2-40B4-BE49-F238E27FC236}">
                <a16:creationId xmlns:a16="http://schemas.microsoft.com/office/drawing/2014/main" id="{09979DB4-932D-435D-AECC-E310620860F5}"/>
              </a:ext>
            </a:extLst>
          </p:cNvPr>
          <p:cNvSpPr txBox="1"/>
          <p:nvPr/>
        </p:nvSpPr>
        <p:spPr>
          <a:xfrm>
            <a:off x="700314" y="29275063"/>
            <a:ext cx="10741101" cy="419795"/>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defRPr/>
            </a:pPr>
            <a:r>
              <a:rPr lang="en-US" sz="2728" i="1" dirty="0">
                <a:solidFill>
                  <a:schemeClr val="bg1"/>
                </a:solidFill>
                <a:latin typeface="Rubik Light" panose="00000400000000000000" pitchFamily="2" charset="-79"/>
                <a:cs typeface="Rubik Light" panose="00000400000000000000" pitchFamily="2" charset="-79"/>
              </a:rPr>
              <a:t>Shane Colvin, Faculty of Educational Sciences, University of Oslo</a:t>
            </a:r>
          </a:p>
        </p:txBody>
      </p:sp>
      <p:sp>
        <p:nvSpPr>
          <p:cNvPr id="19" name="Text Placeholder 5">
            <a:extLst>
              <a:ext uri="{FF2B5EF4-FFF2-40B4-BE49-F238E27FC236}">
                <a16:creationId xmlns:a16="http://schemas.microsoft.com/office/drawing/2014/main" id="{B4C6D0F6-AC3E-4096-855B-F29BB829E6D5}"/>
              </a:ext>
            </a:extLst>
          </p:cNvPr>
          <p:cNvSpPr txBox="1"/>
          <p:nvPr/>
        </p:nvSpPr>
        <p:spPr>
          <a:xfrm>
            <a:off x="11496282" y="28567338"/>
            <a:ext cx="5429158" cy="923330"/>
          </a:xfrm>
          <a:prstGeom prst="rect">
            <a:avLst/>
          </a:prstGeom>
        </p:spPr>
        <p:txBody>
          <a:bodyPr wrap="square" lIns="0" tIns="0" rIns="0" bIns="0">
            <a:spAutoFit/>
          </a:bodyPr>
          <a:lstStyle>
            <a:defPPr>
              <a:defRPr kern="1200" smtId="4294967295"/>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r">
              <a:defRPr/>
            </a:pPr>
            <a:r>
              <a:rPr lang="en-US" sz="2000" dirty="0">
                <a:solidFill>
                  <a:schemeClr val="bg1"/>
                </a:solidFill>
                <a:effectLst/>
                <a:latin typeface="Rubik" panose="00000500000000000000" pitchFamily="2" charset="-79"/>
                <a:cs typeface="Rubik" panose="00000500000000000000" pitchFamily="2" charset="-79"/>
              </a:rPr>
              <a:t>Take a photo to </a:t>
            </a:r>
            <a:br>
              <a:rPr lang="en-US" sz="2000" dirty="0">
                <a:solidFill>
                  <a:schemeClr val="bg1"/>
                </a:solidFill>
                <a:effectLst/>
                <a:latin typeface="Rubik" panose="00000500000000000000" pitchFamily="2" charset="-79"/>
                <a:cs typeface="Rubik" panose="00000500000000000000" pitchFamily="2" charset="-79"/>
              </a:rPr>
            </a:br>
            <a:r>
              <a:rPr lang="en-US" sz="2000" b="1" dirty="0">
                <a:solidFill>
                  <a:schemeClr val="bg1"/>
                </a:solidFill>
                <a:effectLst/>
                <a:latin typeface="Rubik" panose="00000500000000000000" pitchFamily="2" charset="-79"/>
                <a:cs typeface="Rubik" panose="00000500000000000000" pitchFamily="2" charset="-79"/>
              </a:rPr>
              <a:t>download the </a:t>
            </a:r>
            <a:br>
              <a:rPr lang="en-US" sz="2000" b="1" dirty="0">
                <a:solidFill>
                  <a:schemeClr val="bg1"/>
                </a:solidFill>
                <a:effectLst/>
                <a:latin typeface="Rubik" panose="00000500000000000000" pitchFamily="2" charset="-79"/>
                <a:cs typeface="Rubik" panose="00000500000000000000" pitchFamily="2" charset="-79"/>
              </a:rPr>
            </a:br>
            <a:r>
              <a:rPr lang="en-US" sz="2000" b="1" dirty="0">
                <a:solidFill>
                  <a:schemeClr val="bg1"/>
                </a:solidFill>
                <a:effectLst/>
                <a:latin typeface="Rubik" panose="00000500000000000000" pitchFamily="2" charset="-79"/>
                <a:cs typeface="Rubik" panose="00000500000000000000" pitchFamily="2" charset="-79"/>
              </a:rPr>
              <a:t>full Paper</a:t>
            </a:r>
          </a:p>
        </p:txBody>
      </p:sp>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08177" y="27771343"/>
            <a:ext cx="1873740" cy="1873740"/>
          </a:xfrm>
          <a:prstGeom prst="rect">
            <a:avLst/>
          </a:prstGeom>
        </p:spPr>
      </p:pic>
      <p:grpSp>
        <p:nvGrpSpPr>
          <p:cNvPr id="11" name="Group 10"/>
          <p:cNvGrpSpPr/>
          <p:nvPr/>
        </p:nvGrpSpPr>
        <p:grpSpPr>
          <a:xfrm>
            <a:off x="17209933" y="28354791"/>
            <a:ext cx="1370054" cy="1308465"/>
            <a:chOff x="17209933" y="28354791"/>
            <a:chExt cx="1370054" cy="1308465"/>
          </a:xfrm>
        </p:grpSpPr>
        <p:sp>
          <p:nvSpPr>
            <p:cNvPr id="22" name="Bent Arrow 21"/>
            <p:cNvSpPr/>
            <p:nvPr/>
          </p:nvSpPr>
          <p:spPr bwMode="auto">
            <a:xfrm>
              <a:off x="17296823" y="28790023"/>
              <a:ext cx="1283164" cy="688506"/>
            </a:xfrm>
            <a:prstGeom prst="bentArrow">
              <a:avLst>
                <a:gd name="adj1" fmla="val 14687"/>
                <a:gd name="adj2" fmla="val 19844"/>
                <a:gd name="adj3" fmla="val 25000"/>
                <a:gd name="adj4" fmla="val 82343"/>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703763" rtl="0" eaLnBrk="1" fontAlgn="base" latinLnBrk="0" hangingPunct="1">
                <a:lnSpc>
                  <a:spcPct val="100000"/>
                </a:lnSpc>
                <a:spcBef>
                  <a:spcPct val="0"/>
                </a:spcBef>
                <a:spcAft>
                  <a:spcPct val="0"/>
                </a:spcAft>
                <a:buClrTx/>
                <a:buSzTx/>
                <a:buFontTx/>
                <a:buNone/>
                <a:tabLst/>
              </a:pPr>
              <a:endParaRPr kumimoji="0" lang="nb-NO" sz="3800" b="0" i="0" u="none" strike="noStrike" cap="none" normalizeH="0" baseline="0">
                <a:ln>
                  <a:noFill/>
                </a:ln>
                <a:solidFill>
                  <a:schemeClr val="tx1"/>
                </a:solidFill>
                <a:effectLst/>
                <a:latin typeface="Arial" charset="0"/>
              </a:endParaRPr>
            </a:p>
          </p:txBody>
        </p:sp>
        <p:pic>
          <p:nvPicPr>
            <p:cNvPr id="20" name="Picture 19"/>
            <p:cNvPicPr>
              <a:picLocks noChangeAspect="1"/>
            </p:cNvPicPr>
            <p:nvPr/>
          </p:nvPicPr>
          <p:blipFill>
            <a:blip r:embed="rId3" cstate="print">
              <a:biLevel thresh="75000"/>
              <a:extLst>
                <a:ext uri="{28A0092B-C50C-407E-A947-70E740481C1C}">
                  <a14:useLocalDpi xmlns:a14="http://schemas.microsoft.com/office/drawing/2010/main" val="0"/>
                </a:ext>
              </a:extLst>
            </a:blip>
            <a:stretch>
              <a:fillRect/>
            </a:stretch>
          </p:blipFill>
          <p:spPr>
            <a:xfrm>
              <a:off x="17209933" y="28354791"/>
              <a:ext cx="811690" cy="1308465"/>
            </a:xfrm>
            <a:prstGeom prst="rect">
              <a:avLst/>
            </a:prstGeom>
          </p:spPr>
        </p:pic>
      </p:grpSp>
      <p:sp>
        <p:nvSpPr>
          <p:cNvPr id="73" name="Rectangle 10"/>
          <p:cNvSpPr>
            <a:spLocks noChangeArrowheads="1"/>
          </p:cNvSpPr>
          <p:nvPr/>
        </p:nvSpPr>
        <p:spPr bwMode="auto">
          <a:xfrm>
            <a:off x="16257951" y="10150734"/>
            <a:ext cx="4435039" cy="846130"/>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defTabSz="2291101">
              <a:defRPr/>
            </a:pPr>
            <a:r>
              <a:rPr lang="en-US" sz="3600" b="1" dirty="0">
                <a:solidFill>
                  <a:schemeClr val="bg1"/>
                </a:solidFill>
                <a:latin typeface="Aptos" panose="020B0004020202020204" pitchFamily="34" charset="0"/>
                <a:cs typeface="Rubik" panose="00000500000000000000" pitchFamily="2" charset="-79"/>
              </a:rPr>
              <a:t>RESULTS</a:t>
            </a:r>
          </a:p>
        </p:txBody>
      </p:sp>
      <p:sp>
        <p:nvSpPr>
          <p:cNvPr id="37" name="Rectangle 36"/>
          <p:cNvSpPr/>
          <p:nvPr/>
        </p:nvSpPr>
        <p:spPr>
          <a:xfrm>
            <a:off x="16146802" y="18201191"/>
            <a:ext cx="7686623" cy="669414"/>
          </a:xfrm>
          <a:prstGeom prst="rect">
            <a:avLst/>
          </a:prstGeom>
        </p:spPr>
        <p:txBody>
          <a:bodyPr wrap="square">
            <a:spAutoFit/>
          </a:bodyPr>
          <a:lstStyle/>
          <a:p>
            <a:pPr>
              <a:lnSpc>
                <a:spcPts val="4500"/>
              </a:lnSpc>
            </a:pPr>
            <a:r>
              <a:rPr lang="nb-NO" sz="1100" b="1" dirty="0" err="1">
                <a:solidFill>
                  <a:schemeClr val="bg1"/>
                </a:solidFill>
                <a:effectLst/>
                <a:latin typeface="Rubik" panose="00000500000000000000" pitchFamily="2" charset="-79"/>
                <a:cs typeface="Rubik" panose="00000500000000000000" pitchFamily="2" charset="-79"/>
              </a:rPr>
              <a:t>Aenean</a:t>
            </a:r>
            <a:r>
              <a:rPr lang="nb-NO" sz="1100" b="1" dirty="0">
                <a:solidFill>
                  <a:schemeClr val="bg1"/>
                </a:solidFill>
                <a:effectLst/>
                <a:latin typeface="Rubik" panose="00000500000000000000" pitchFamily="2" charset="-79"/>
                <a:cs typeface="Rubik" panose="00000500000000000000" pitchFamily="2" charset="-79"/>
              </a:rPr>
              <a:t> </a:t>
            </a:r>
            <a:r>
              <a:rPr lang="nb-NO" sz="1100" b="1"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38" name="TextBox 37">
            <a:extLst>
              <a:ext uri="{FF2B5EF4-FFF2-40B4-BE49-F238E27FC236}">
                <a16:creationId xmlns:a16="http://schemas.microsoft.com/office/drawing/2014/main" id="{6D27E454-6E74-438E-B6CD-F623F47990B5}"/>
              </a:ext>
            </a:extLst>
          </p:cNvPr>
          <p:cNvSpPr txBox="1"/>
          <p:nvPr/>
        </p:nvSpPr>
        <p:spPr>
          <a:xfrm>
            <a:off x="612138" y="11324772"/>
            <a:ext cx="4507228" cy="14650164"/>
          </a:xfrm>
          <a:prstGeom prst="rect">
            <a:avLst/>
          </a:prstGeom>
          <a:noFill/>
        </p:spPr>
        <p:txBody>
          <a:bodyPr wrap="square" rtlCol="0">
            <a:spAutoFit/>
          </a:bodyPr>
          <a:lstStyle>
            <a:defPPr>
              <a:defRPr kern="1200" smtId="4294967295"/>
            </a:defPPr>
          </a:lstStyle>
          <a:p>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ligula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porttitor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eu</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Aliquam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dapibus</a:t>
            </a:r>
            <a:r>
              <a:rPr lang="nb-NO" sz="2200" dirty="0">
                <a:solidFill>
                  <a:schemeClr val="bg1"/>
                </a:solidFill>
                <a:latin typeface="Aptos" panose="020B0004020202020204" pitchFamily="34" charset="0"/>
              </a:rPr>
              <a:t> in,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feugiat</a:t>
            </a:r>
            <a:r>
              <a:rPr lang="nb-NO" sz="2200" dirty="0">
                <a:solidFill>
                  <a:schemeClr val="bg1"/>
                </a:solidFill>
                <a:latin typeface="Aptos" panose="020B0004020202020204" pitchFamily="34" charset="0"/>
              </a:rPr>
              <a:t> a,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Phasellus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nulla ut </a:t>
            </a:r>
            <a:r>
              <a:rPr lang="nb-NO" sz="2200" dirty="0" err="1">
                <a:solidFill>
                  <a:schemeClr val="bg1"/>
                </a:solidFill>
                <a:latin typeface="Aptos" panose="020B0004020202020204" pitchFamily="34" charset="0"/>
              </a:rPr>
              <a:t>metus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varius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laoreet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Quisque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rutrum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imperdiet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ullamcorper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Nam eget </a:t>
            </a:r>
            <a:r>
              <a:rPr lang="nb-NO" sz="2200" dirty="0" err="1">
                <a:solidFill>
                  <a:schemeClr val="bg1"/>
                </a:solidFill>
                <a:latin typeface="Aptos" panose="020B0004020202020204" pitchFamily="34" charset="0"/>
              </a:rPr>
              <a:t>dui</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Maecenas tempus,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condimentum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quam</a:t>
            </a:r>
            <a:r>
              <a:rPr lang="nb-NO" sz="2200" dirty="0">
                <a:solidFill>
                  <a:schemeClr val="bg1"/>
                </a:solidFill>
                <a:latin typeface="Aptos" panose="020B0004020202020204" pitchFamily="34" charset="0"/>
              </a:rPr>
              <a:t> semper libero,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adipiscing</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neque</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ipsum</a:t>
            </a:r>
            <a:r>
              <a:rPr lang="nb-NO" sz="2200" dirty="0">
                <a:solidFill>
                  <a:schemeClr val="bg1"/>
                </a:solidFill>
                <a:latin typeface="Aptos" panose="020B0004020202020204" pitchFamily="34" charset="0"/>
              </a:rPr>
              <a:t>. Nam </a:t>
            </a:r>
            <a:r>
              <a:rPr lang="nb-NO" sz="2200" dirty="0" err="1">
                <a:solidFill>
                  <a:schemeClr val="bg1"/>
                </a:solidFill>
                <a:latin typeface="Aptos" panose="020B0004020202020204" pitchFamily="34" charset="0"/>
              </a:rPr>
              <a:t>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blandit</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luctus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pulvinar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hendrerit</a:t>
            </a:r>
            <a:r>
              <a:rPr lang="nb-NO" sz="2200" dirty="0">
                <a:solidFill>
                  <a:schemeClr val="bg1"/>
                </a:solidFill>
                <a:latin typeface="Aptos" panose="020B0004020202020204" pitchFamily="34" charset="0"/>
              </a:rPr>
              <a:t> id,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a:t>
            </a: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56310" y="19434944"/>
            <a:ext cx="3640363" cy="2076931"/>
          </a:xfrm>
          <a:prstGeom prst="rect">
            <a:avLst/>
          </a:prstGeom>
        </p:spPr>
      </p:pic>
      <p:sp>
        <p:nvSpPr>
          <p:cNvPr id="39" name="TextBox 38">
            <a:extLst>
              <a:ext uri="{FF2B5EF4-FFF2-40B4-BE49-F238E27FC236}">
                <a16:creationId xmlns:a16="http://schemas.microsoft.com/office/drawing/2014/main" id="{6D27E454-6E74-438E-B6CD-F623F47990B5}"/>
              </a:ext>
            </a:extLst>
          </p:cNvPr>
          <p:cNvSpPr txBox="1"/>
          <p:nvPr/>
        </p:nvSpPr>
        <p:spPr>
          <a:xfrm>
            <a:off x="16146802" y="11375040"/>
            <a:ext cx="4507228" cy="4154984"/>
          </a:xfrm>
          <a:prstGeom prst="rect">
            <a:avLst/>
          </a:prstGeom>
          <a:noFill/>
        </p:spPr>
        <p:txBody>
          <a:bodyPr wrap="square" rtlCol="0">
            <a:spAutoFit/>
          </a:bodyPr>
          <a:lstStyle>
            <a:defPPr>
              <a:defRPr kern="1200" smtId="4294967295"/>
            </a:defPPr>
          </a:lstStyle>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cursus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gravida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mi a libero. </a:t>
            </a:r>
            <a:r>
              <a:rPr lang="nb-NO" sz="2200" dirty="0" err="1">
                <a:solidFill>
                  <a:schemeClr val="bg1"/>
                </a:solidFill>
                <a:latin typeface="Aptos" panose="020B0004020202020204" pitchFamily="34" charset="0"/>
              </a:rPr>
              <a:t>Fusce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242478" y="16366422"/>
            <a:ext cx="4489473" cy="1810879"/>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251060" y="22563591"/>
            <a:ext cx="4456588" cy="2505429"/>
          </a:xfrm>
          <a:prstGeom prst="rect">
            <a:avLst/>
          </a:prstGeom>
        </p:spPr>
      </p:pic>
      <p:sp>
        <p:nvSpPr>
          <p:cNvPr id="40" name="TextBox 39">
            <a:extLst>
              <a:ext uri="{FF2B5EF4-FFF2-40B4-BE49-F238E27FC236}">
                <a16:creationId xmlns:a16="http://schemas.microsoft.com/office/drawing/2014/main" id="{6D27E454-6E74-438E-B6CD-F623F47990B5}"/>
              </a:ext>
            </a:extLst>
          </p:cNvPr>
          <p:cNvSpPr txBox="1"/>
          <p:nvPr/>
        </p:nvSpPr>
        <p:spPr>
          <a:xfrm>
            <a:off x="5488699" y="22722179"/>
            <a:ext cx="5092993" cy="3139321"/>
          </a:xfrm>
          <a:prstGeom prst="rect">
            <a:avLst/>
          </a:prstGeom>
          <a:noFill/>
        </p:spPr>
        <p:txBody>
          <a:bodyPr wrap="square" rtlCol="0">
            <a:spAutoFit/>
          </a:bodyPr>
          <a:lstStyle>
            <a:defPPr>
              <a:defRPr kern="1200" smtId="4294967295"/>
            </a:defPPr>
          </a:lstStyle>
          <a:p>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ligula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porttitor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eu</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Aliquam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dapibus</a:t>
            </a:r>
            <a:r>
              <a:rPr lang="nb-NO" sz="2200" dirty="0">
                <a:solidFill>
                  <a:schemeClr val="bg1"/>
                </a:solidFill>
                <a:latin typeface="Aptos" panose="020B0004020202020204" pitchFamily="34" charset="0"/>
              </a:rPr>
              <a:t> in,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feugiat</a:t>
            </a:r>
            <a:r>
              <a:rPr lang="nb-NO" sz="2200" dirty="0">
                <a:solidFill>
                  <a:schemeClr val="bg1"/>
                </a:solidFill>
                <a:latin typeface="Aptos" panose="020B0004020202020204" pitchFamily="34" charset="0"/>
              </a:rPr>
              <a:t> a,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Phasellus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nulla ut </a:t>
            </a:r>
            <a:r>
              <a:rPr lang="nb-NO" sz="2200" dirty="0" err="1">
                <a:solidFill>
                  <a:schemeClr val="bg1"/>
                </a:solidFill>
                <a:latin typeface="Aptos" panose="020B0004020202020204" pitchFamily="34" charset="0"/>
              </a:rPr>
              <a:t>metus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varius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laoreet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Quisque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rutrum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imperdiet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ullamcorper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a:t>
            </a:r>
          </a:p>
        </p:txBody>
      </p:sp>
      <p:sp>
        <p:nvSpPr>
          <p:cNvPr id="42" name="TextBox 41">
            <a:extLst>
              <a:ext uri="{FF2B5EF4-FFF2-40B4-BE49-F238E27FC236}">
                <a16:creationId xmlns:a16="http://schemas.microsoft.com/office/drawing/2014/main" id="{6D27E454-6E74-438E-B6CD-F623F47990B5}"/>
              </a:ext>
            </a:extLst>
          </p:cNvPr>
          <p:cNvSpPr txBox="1"/>
          <p:nvPr/>
        </p:nvSpPr>
        <p:spPr>
          <a:xfrm>
            <a:off x="11230374" y="22359961"/>
            <a:ext cx="4507228" cy="3508653"/>
          </a:xfrm>
          <a:prstGeom prst="rect">
            <a:avLst/>
          </a:prstGeom>
          <a:noFill/>
        </p:spPr>
        <p:txBody>
          <a:bodyPr wrap="square" rtlCol="0">
            <a:spAutoFit/>
          </a:bodyPr>
          <a:lstStyle>
            <a:defPPr>
              <a:defRPr kern="1200" smtId="4294967295"/>
            </a:defPPr>
          </a:lstStyle>
          <a:p>
            <a:endParaRPr lang="nb-NO" sz="2400" dirty="0">
              <a:solidFill>
                <a:schemeClr val="bg1"/>
              </a:solidFill>
            </a:endParaRPr>
          </a:p>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Conenqut</a:t>
            </a:r>
            <a:r>
              <a:rPr lang="nb-NO" sz="2200" dirty="0">
                <a:solidFill>
                  <a:schemeClr val="bg1"/>
                </a:solidFill>
                <a:latin typeface="Aptos" panose="020B0004020202020204" pitchFamily="34" charset="0"/>
              </a:rPr>
              <a:t> </a:t>
            </a:r>
          </a:p>
          <a:p>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sruioutus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nante</a:t>
            </a:r>
            <a:r>
              <a:rPr lang="nb-NO" sz="2200" dirty="0">
                <a:solidFill>
                  <a:schemeClr val="bg1"/>
                </a:solidFill>
                <a:latin typeface="Aptos" panose="020B0004020202020204" pitchFamily="34" charset="0"/>
              </a:rPr>
              <a:t>.</a:t>
            </a:r>
          </a:p>
        </p:txBody>
      </p:sp>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524" y="23183967"/>
            <a:ext cx="4011810" cy="661535"/>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4409" y="18168325"/>
            <a:ext cx="3958107" cy="1984241"/>
          </a:xfrm>
          <a:prstGeom prst="rect">
            <a:avLst/>
          </a:prstGeom>
        </p:spPr>
      </p:pic>
      <p:sp>
        <p:nvSpPr>
          <p:cNvPr id="46" name="Rectangle 45"/>
          <p:cNvSpPr/>
          <p:nvPr/>
        </p:nvSpPr>
        <p:spPr>
          <a:xfrm>
            <a:off x="2784141" y="19663780"/>
            <a:ext cx="1894409" cy="430887"/>
          </a:xfrm>
          <a:prstGeom prst="rect">
            <a:avLst/>
          </a:prstGeom>
        </p:spPr>
        <p:txBody>
          <a:bodyPr wrap="square">
            <a:spAutoFit/>
          </a:bodyPr>
          <a:lstStyle/>
          <a:p>
            <a:r>
              <a:rPr lang="nb-NO" sz="1100" dirty="0" err="1">
                <a:solidFill>
                  <a:schemeClr val="bg1"/>
                </a:solidFill>
                <a:effectLst/>
                <a:latin typeface="Rubik" panose="00000500000000000000" pitchFamily="2" charset="-79"/>
                <a:cs typeface="Rubik" panose="00000500000000000000" pitchFamily="2" charset="-79"/>
              </a:rPr>
              <a:t>Quisque</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rutrum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Aenean</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47" name="Rectangle 46"/>
          <p:cNvSpPr/>
          <p:nvPr/>
        </p:nvSpPr>
        <p:spPr>
          <a:xfrm>
            <a:off x="646210" y="23948273"/>
            <a:ext cx="4312512" cy="261610"/>
          </a:xfrm>
          <a:prstGeom prst="rect">
            <a:avLst/>
          </a:prstGeom>
        </p:spPr>
        <p:txBody>
          <a:bodyPr wrap="square">
            <a:spAutoFit/>
          </a:bodyPr>
          <a:lstStyle/>
          <a:p>
            <a:r>
              <a:rPr lang="nb-NO" sz="1100" dirty="0" err="1">
                <a:solidFill>
                  <a:schemeClr val="bg1"/>
                </a:solidFill>
                <a:effectLst/>
                <a:latin typeface="Rubik" panose="00000500000000000000" pitchFamily="2" charset="-79"/>
                <a:cs typeface="Rubik" panose="00000500000000000000" pitchFamily="2" charset="-79"/>
              </a:rPr>
              <a:t>Quisque</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rutrum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Aenean</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48" name="Rectangle 47"/>
          <p:cNvSpPr/>
          <p:nvPr/>
        </p:nvSpPr>
        <p:spPr>
          <a:xfrm>
            <a:off x="16142677" y="24986759"/>
            <a:ext cx="7686623" cy="564129"/>
          </a:xfrm>
          <a:prstGeom prst="rect">
            <a:avLst/>
          </a:prstGeom>
        </p:spPr>
        <p:txBody>
          <a:bodyPr wrap="square">
            <a:spAutoFit/>
          </a:bodyPr>
          <a:lstStyle/>
          <a:p>
            <a:pPr>
              <a:lnSpc>
                <a:spcPts val="4500"/>
              </a:lnSpc>
            </a:pPr>
            <a:r>
              <a:rPr lang="nb-NO" sz="1100" b="1" dirty="0">
                <a:solidFill>
                  <a:schemeClr val="bg1"/>
                </a:solidFill>
                <a:effectLst/>
                <a:latin typeface="Rubik" panose="00000500000000000000" pitchFamily="2" charset="-79"/>
                <a:cs typeface="Rubik" panose="00000500000000000000" pitchFamily="2" charset="-79"/>
              </a:rPr>
              <a:t>Leo egent </a:t>
            </a:r>
            <a:r>
              <a:rPr lang="nb-NO" sz="1100" dirty="0" err="1">
                <a:solidFill>
                  <a:schemeClr val="bg1"/>
                </a:solidFill>
                <a:effectLst/>
                <a:latin typeface="Rubik" panose="00000500000000000000" pitchFamily="2" charset="-79"/>
                <a:cs typeface="Rubik" panose="00000500000000000000" pitchFamily="2" charset="-79"/>
              </a:rPr>
              <a:t>bibendum</a:t>
            </a:r>
            <a:r>
              <a:rPr lang="nb-NO" sz="1100" dirty="0">
                <a:solidFill>
                  <a:schemeClr val="bg1"/>
                </a:solidFill>
                <a:effectLst/>
                <a:latin typeface="Rubik" panose="00000500000000000000" pitchFamily="2" charset="-79"/>
                <a:cs typeface="Rubik" panose="00000500000000000000" pitchFamily="2" charset="-79"/>
              </a:rPr>
              <a:t> mi a libero, </a:t>
            </a:r>
            <a:r>
              <a:rPr lang="nb-NO" sz="1100" dirty="0" err="1">
                <a:solidFill>
                  <a:schemeClr val="bg1"/>
                </a:solidFill>
                <a:effectLst/>
                <a:latin typeface="Rubik" panose="00000500000000000000" pitchFamily="2" charset="-79"/>
                <a:cs typeface="Rubik" panose="00000500000000000000" pitchFamily="2" charset="-79"/>
              </a:rPr>
              <a:t>sapien</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
        <p:nvSpPr>
          <p:cNvPr id="49" name="Rectangle 48"/>
          <p:cNvSpPr/>
          <p:nvPr/>
        </p:nvSpPr>
        <p:spPr>
          <a:xfrm>
            <a:off x="16180497" y="21557936"/>
            <a:ext cx="7686623" cy="669414"/>
          </a:xfrm>
          <a:prstGeom prst="rect">
            <a:avLst/>
          </a:prstGeom>
        </p:spPr>
        <p:txBody>
          <a:bodyPr wrap="square">
            <a:spAutoFit/>
          </a:bodyPr>
          <a:lstStyle/>
          <a:p>
            <a:pPr>
              <a:lnSpc>
                <a:spcPts val="4500"/>
              </a:lnSpc>
            </a:pPr>
            <a:r>
              <a:rPr lang="nb-NO" sz="1100" b="1" dirty="0" err="1">
                <a:solidFill>
                  <a:schemeClr val="bg1"/>
                </a:solidFill>
                <a:effectLst/>
                <a:latin typeface="Rubik" panose="00000500000000000000" pitchFamily="2" charset="-79"/>
                <a:cs typeface="Rubik" panose="00000500000000000000" pitchFamily="2" charset="-79"/>
              </a:rPr>
              <a:t>Quisque</a:t>
            </a:r>
            <a:r>
              <a:rPr lang="nb-NO" sz="1100" b="1" dirty="0">
                <a:solidFill>
                  <a:schemeClr val="bg1"/>
                </a:solidFill>
                <a:effectLst/>
                <a:latin typeface="Rubik" panose="00000500000000000000" pitchFamily="2" charset="-79"/>
                <a:cs typeface="Rubik" panose="00000500000000000000" pitchFamily="2" charset="-79"/>
              </a:rPr>
              <a:t> </a:t>
            </a:r>
            <a:r>
              <a:rPr lang="nb-NO" sz="1100" b="1" dirty="0" err="1">
                <a:solidFill>
                  <a:schemeClr val="bg1"/>
                </a:solidFill>
                <a:effectLst/>
                <a:latin typeface="Rubik" panose="00000500000000000000" pitchFamily="2" charset="-79"/>
                <a:cs typeface="Rubik" panose="00000500000000000000" pitchFamily="2" charset="-79"/>
              </a:rPr>
              <a:t>rutrum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Aenean</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l="-444" t="12640" r="444" b="20257"/>
          <a:stretch/>
        </p:blipFill>
        <p:spPr>
          <a:xfrm flipH="1">
            <a:off x="-318330" y="-135112"/>
            <a:ext cx="21701955" cy="9708519"/>
          </a:xfrm>
          <a:prstGeom prst="rect">
            <a:avLst/>
          </a:prstGeom>
        </p:spPr>
      </p:pic>
      <p:sp>
        <p:nvSpPr>
          <p:cNvPr id="28" name="Title 11">
            <a:extLst>
              <a:ext uri="{FF2B5EF4-FFF2-40B4-BE49-F238E27FC236}">
                <a16:creationId xmlns:a16="http://schemas.microsoft.com/office/drawing/2014/main" id="{EDE5E111-F597-463C-85E7-64EEC1131F83}"/>
              </a:ext>
            </a:extLst>
          </p:cNvPr>
          <p:cNvSpPr txBox="1"/>
          <p:nvPr/>
        </p:nvSpPr>
        <p:spPr>
          <a:xfrm>
            <a:off x="646210" y="2643152"/>
            <a:ext cx="13283937" cy="5730165"/>
          </a:xfrm>
          <a:prstGeom prst="rect">
            <a:avLst/>
          </a:prstGeom>
        </p:spPr>
        <p:txBody>
          <a:bodyPr lIns="62369" tIns="31184" rIns="62369" bIns="31184"/>
          <a:lstStyle>
            <a:defPPr>
              <a:defRPr kern="1200" smtId="4294967295"/>
            </a:defPPr>
            <a:lvl1pPr algn="ctr" defTabSz="4389028" rtl="0" eaLnBrk="1" latinLnBrk="0" hangingPunct="1">
              <a:spcBef>
                <a:spcPct val="0"/>
              </a:spcBef>
              <a:buNone/>
              <a:defRPr sz="13400" kern="1200">
                <a:solidFill>
                  <a:schemeClr val="tx1"/>
                </a:solidFill>
                <a:latin typeface="+mj-lt"/>
                <a:ea typeface="+mj-ea"/>
                <a:cs typeface="+mj-cs"/>
              </a:defRPr>
            </a:lvl1pPr>
          </a:lstStyle>
          <a:p>
            <a:pPr algn="l">
              <a:lnSpc>
                <a:spcPts val="7000"/>
              </a:lnSpc>
            </a:pPr>
            <a:r>
              <a:rPr lang="en-US" sz="5500" dirty="0">
                <a:solidFill>
                  <a:schemeClr val="bg1"/>
                </a:solidFill>
                <a:effectLst>
                  <a:outerShdw blurRad="50800" dist="38100" dir="2700000" algn="tl" rotWithShape="0">
                    <a:prstClr val="black">
                      <a:alpha val="40000"/>
                    </a:prstClr>
                  </a:outerShdw>
                </a:effectLst>
                <a:latin typeface="Aptos" panose="020B0004020202020204" pitchFamily="34" charset="0"/>
                <a:cs typeface="Rubik" panose="00000500000000000000" pitchFamily="2" charset="-79"/>
              </a:rPr>
              <a:t>The South African Educational System </a:t>
            </a:r>
            <a:br>
              <a:rPr lang="en-US" sz="5500" dirty="0">
                <a:solidFill>
                  <a:schemeClr val="bg1"/>
                </a:solidFill>
                <a:effectLst>
                  <a:outerShdw blurRad="50800" dist="38100" dir="2700000" algn="tl" rotWithShape="0">
                    <a:prstClr val="black">
                      <a:alpha val="40000"/>
                    </a:prstClr>
                  </a:outerShdw>
                </a:effectLst>
                <a:latin typeface="Aptos" panose="020B0004020202020204" pitchFamily="34" charset="0"/>
                <a:cs typeface="Rubik" panose="00000500000000000000" pitchFamily="2" charset="-79"/>
              </a:rPr>
            </a:br>
            <a:r>
              <a:rPr lang="en-US" sz="5500" b="1" dirty="0">
                <a:solidFill>
                  <a:schemeClr val="bg1"/>
                </a:solidFill>
                <a:effectLst>
                  <a:outerShdw blurRad="50800" dist="38100" dir="2700000" algn="tl" rotWithShape="0">
                    <a:prstClr val="black">
                      <a:alpha val="40000"/>
                    </a:prstClr>
                  </a:outerShdw>
                </a:effectLst>
                <a:latin typeface="Aptos" panose="020B0004020202020204" pitchFamily="34" charset="0"/>
                <a:cs typeface="Rubik" panose="00000500000000000000" pitchFamily="2" charset="-79"/>
              </a:rPr>
              <a:t>fails to address</a:t>
            </a:r>
            <a:r>
              <a:rPr lang="en-US" sz="5500" dirty="0">
                <a:solidFill>
                  <a:schemeClr val="bg1"/>
                </a:solidFill>
                <a:effectLst>
                  <a:outerShdw blurRad="50800" dist="38100" dir="2700000" algn="tl" rotWithShape="0">
                    <a:prstClr val="black">
                      <a:alpha val="40000"/>
                    </a:prstClr>
                  </a:outerShdw>
                </a:effectLst>
                <a:latin typeface="Aptos" panose="020B0004020202020204" pitchFamily="34" charset="0"/>
                <a:cs typeface="Rubik" panose="00000500000000000000" pitchFamily="2" charset="-79"/>
              </a:rPr>
              <a:t> the principles based on </a:t>
            </a:r>
            <a:r>
              <a:rPr lang="en-US" sz="5500" b="1" dirty="0">
                <a:solidFill>
                  <a:schemeClr val="bg1"/>
                </a:solidFill>
                <a:effectLst>
                  <a:outerShdw blurRad="50800" dist="38100" dir="2700000" algn="tl" rotWithShape="0">
                    <a:prstClr val="black">
                      <a:alpha val="40000"/>
                    </a:prstClr>
                  </a:outerShdw>
                </a:effectLst>
                <a:latin typeface="Aptos" panose="020B0004020202020204" pitchFamily="34" charset="0"/>
                <a:cs typeface="Rubik" panose="00000500000000000000" pitchFamily="2" charset="-79"/>
              </a:rPr>
              <a:t>access, full participation </a:t>
            </a:r>
            <a:r>
              <a:rPr lang="en-US" sz="5500" dirty="0">
                <a:solidFill>
                  <a:schemeClr val="bg1"/>
                </a:solidFill>
                <a:effectLst>
                  <a:outerShdw blurRad="50800" dist="38100" dir="2700000" algn="tl" rotWithShape="0">
                    <a:prstClr val="black">
                      <a:alpha val="40000"/>
                    </a:prstClr>
                  </a:outerShdw>
                </a:effectLst>
                <a:latin typeface="Aptos" panose="020B0004020202020204" pitchFamily="34" charset="0"/>
                <a:cs typeface="Rubik" panose="00000500000000000000" pitchFamily="2" charset="-79"/>
              </a:rPr>
              <a:t>and </a:t>
            </a:r>
            <a:r>
              <a:rPr lang="en-US" sz="5500" b="1" dirty="0">
                <a:solidFill>
                  <a:schemeClr val="bg1"/>
                </a:solidFill>
                <a:effectLst>
                  <a:outerShdw blurRad="50800" dist="38100" dir="2700000" algn="tl" rotWithShape="0">
                    <a:prstClr val="black">
                      <a:alpha val="40000"/>
                    </a:prstClr>
                  </a:outerShdw>
                </a:effectLst>
                <a:latin typeface="Aptos" panose="020B0004020202020204" pitchFamily="34" charset="0"/>
                <a:cs typeface="Rubik" panose="00000500000000000000" pitchFamily="2" charset="-79"/>
              </a:rPr>
              <a:t>equity</a:t>
            </a:r>
            <a:r>
              <a:rPr lang="en-US" sz="5500" dirty="0">
                <a:solidFill>
                  <a:schemeClr val="bg1"/>
                </a:solidFill>
                <a:effectLst>
                  <a:outerShdw blurRad="50800" dist="38100" dir="2700000" algn="tl" rotWithShape="0">
                    <a:prstClr val="black">
                      <a:alpha val="40000"/>
                    </a:prstClr>
                  </a:outerShdw>
                </a:effectLst>
                <a:latin typeface="Aptos" panose="020B0004020202020204" pitchFamily="34" charset="0"/>
                <a:cs typeface="Rubik" panose="00000500000000000000" pitchFamily="2" charset="-79"/>
              </a:rPr>
              <a:t>.</a:t>
            </a:r>
          </a:p>
        </p:txBody>
      </p:sp>
      <p:sp>
        <p:nvSpPr>
          <p:cNvPr id="50" name="Rectangle 10">
            <a:extLst>
              <a:ext uri="{FF2B5EF4-FFF2-40B4-BE49-F238E27FC236}">
                <a16:creationId xmlns:a16="http://schemas.microsoft.com/office/drawing/2014/main" id="{10661D15-FEEC-48A3-BE53-98D164F2C69C}"/>
              </a:ext>
            </a:extLst>
          </p:cNvPr>
          <p:cNvSpPr>
            <a:spLocks noChangeArrowheads="1"/>
          </p:cNvSpPr>
          <p:nvPr/>
        </p:nvSpPr>
        <p:spPr bwMode="auto">
          <a:xfrm>
            <a:off x="5613331" y="21318352"/>
            <a:ext cx="9927698" cy="836119"/>
          </a:xfrm>
          <a:prstGeom prst="rect">
            <a:avLst/>
          </a:prstGeom>
          <a:solidFill>
            <a:srgbClr val="ADBFC3"/>
          </a:solidFill>
          <a:ln w="12700">
            <a:noFill/>
            <a:miter lim="800000"/>
          </a:ln>
        </p:spPr>
        <p:txBody>
          <a:bodyPr wrap="none" lIns="66807" tIns="35639" rIns="66807" bIns="33404" anchor="ctr" anchorCtr="0"/>
          <a:lstStyle>
            <a:defPPr>
              <a:defRPr kern="1200" smtId="4294967295"/>
            </a:defPPr>
          </a:lstStyle>
          <a:p>
            <a:pPr defTabSz="2291101">
              <a:defRPr/>
            </a:pPr>
            <a:r>
              <a:rPr lang="en-US" sz="3600" b="1" dirty="0">
                <a:solidFill>
                  <a:schemeClr val="bg1"/>
                </a:solidFill>
                <a:latin typeface="Aptos" panose="020B0004020202020204" pitchFamily="34" charset="0"/>
                <a:cs typeface="Rubik" panose="00000500000000000000" pitchFamily="2" charset="-79"/>
              </a:rPr>
              <a:t>  IMPLICATIONS</a:t>
            </a:r>
          </a:p>
        </p:txBody>
      </p:sp>
      <p:sp>
        <p:nvSpPr>
          <p:cNvPr id="51" name="TextBox 50">
            <a:extLst>
              <a:ext uri="{FF2B5EF4-FFF2-40B4-BE49-F238E27FC236}">
                <a16:creationId xmlns:a16="http://schemas.microsoft.com/office/drawing/2014/main" id="{6D27E454-6E74-438E-B6CD-F623F47990B5}"/>
              </a:ext>
            </a:extLst>
          </p:cNvPr>
          <p:cNvSpPr txBox="1"/>
          <p:nvPr/>
        </p:nvSpPr>
        <p:spPr>
          <a:xfrm>
            <a:off x="5499031" y="11415556"/>
            <a:ext cx="5092993" cy="9202519"/>
          </a:xfrm>
          <a:prstGeom prst="rect">
            <a:avLst/>
          </a:prstGeom>
          <a:noFill/>
        </p:spPr>
        <p:txBody>
          <a:bodyPr wrap="square" rtlCol="0">
            <a:spAutoFit/>
          </a:bodyPr>
          <a:lstStyle>
            <a:defPPr>
              <a:defRPr kern="1200" smtId="4294967295"/>
            </a:defPPr>
          </a:lstStyle>
          <a:p>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ligula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porttitor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eu</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Aliquam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lorem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dapibus</a:t>
            </a:r>
            <a:r>
              <a:rPr lang="nb-NO" sz="2200" dirty="0">
                <a:solidFill>
                  <a:schemeClr val="bg1"/>
                </a:solidFill>
                <a:latin typeface="Aptos" panose="020B0004020202020204" pitchFamily="34" charset="0"/>
              </a:rPr>
              <a:t> in,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feugiat</a:t>
            </a:r>
            <a:r>
              <a:rPr lang="nb-NO" sz="2200" dirty="0">
                <a:solidFill>
                  <a:schemeClr val="bg1"/>
                </a:solidFill>
                <a:latin typeface="Aptos" panose="020B0004020202020204" pitchFamily="34" charset="0"/>
              </a:rPr>
              <a:t> a,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Phasellus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viverra</a:t>
            </a:r>
            <a:r>
              <a:rPr lang="nb-NO" sz="2200" dirty="0">
                <a:solidFill>
                  <a:schemeClr val="bg1"/>
                </a:solidFill>
                <a:latin typeface="Aptos" panose="020B0004020202020204" pitchFamily="34" charset="0"/>
              </a:rPr>
              <a:t> nulla ut </a:t>
            </a:r>
            <a:r>
              <a:rPr lang="nb-NO" sz="2200" dirty="0" err="1">
                <a:solidFill>
                  <a:schemeClr val="bg1"/>
                </a:solidFill>
                <a:latin typeface="Aptos" panose="020B0004020202020204" pitchFamily="34" charset="0"/>
              </a:rPr>
              <a:t>metus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varius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laoreet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Quisque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rutrum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Aenean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imperdiet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ultricies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nisi</a:t>
            </a:r>
            <a:r>
              <a:rPr lang="nb-NO" sz="2200" dirty="0">
                <a:solidFill>
                  <a:schemeClr val="bg1"/>
                </a:solidFill>
                <a:latin typeface="Aptos" panose="020B0004020202020204" pitchFamily="34" charset="0"/>
              </a:rPr>
              <a:t> vel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endParaRPr lang="nb-NO" sz="2200" dirty="0">
              <a:solidFill>
                <a:schemeClr val="bg1"/>
              </a:solidFill>
              <a:latin typeface="Aptos" panose="020B0004020202020204" pitchFamily="34" charset="0"/>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200" dirty="0">
              <a:solidFill>
                <a:schemeClr val="bg1"/>
              </a:solidFill>
              <a:latin typeface="Aptos" panose="020B0004020202020204" pitchFamily="34" charset="0"/>
            </a:endParaRP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Nam eget </a:t>
            </a:r>
            <a:r>
              <a:rPr lang="nb-NO" sz="2200" dirty="0" err="1">
                <a:solidFill>
                  <a:schemeClr val="bg1"/>
                </a:solidFill>
                <a:latin typeface="Aptos" panose="020B0004020202020204" pitchFamily="34" charset="0"/>
              </a:rPr>
              <a:t>dui</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Maecenas tempus,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condimentum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rhoncus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sem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quam</a:t>
            </a:r>
            <a:r>
              <a:rPr lang="nb-NO" sz="2200" dirty="0">
                <a:solidFill>
                  <a:schemeClr val="bg1"/>
                </a:solidFill>
                <a:latin typeface="Aptos" panose="020B0004020202020204" pitchFamily="34" charset="0"/>
              </a:rPr>
              <a:t> semper libero, </a:t>
            </a:r>
            <a:r>
              <a:rPr lang="nb-NO" sz="2200" dirty="0" err="1">
                <a:solidFill>
                  <a:schemeClr val="bg1"/>
                </a:solidFill>
                <a:latin typeface="Aptos" panose="020B0004020202020204" pitchFamily="34" charset="0"/>
              </a:rPr>
              <a:t>enim</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sapibus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vivera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eitema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curabitur</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Liero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fausce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vaulpute</a:t>
            </a:r>
            <a:r>
              <a:rPr lang="nb-NO" sz="2200" dirty="0">
                <a:solidFill>
                  <a:schemeClr val="bg1"/>
                </a:solidFill>
                <a:latin typeface="Aptos" panose="020B0004020202020204" pitchFamily="34" charset="0"/>
              </a:rPr>
              <a:t> lenis </a:t>
            </a:r>
            <a:r>
              <a:rPr lang="nb-NO" sz="2200" dirty="0" err="1">
                <a:solidFill>
                  <a:schemeClr val="bg1"/>
                </a:solidFill>
                <a:latin typeface="Aptos" panose="020B0004020202020204" pitchFamily="34" charset="0"/>
              </a:rPr>
              <a:t>nibin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tellus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rutrum</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a:t>
            </a:r>
          </a:p>
        </p:txBody>
      </p:sp>
      <p:sp>
        <p:nvSpPr>
          <p:cNvPr id="52" name="TextBox 51">
            <a:extLst>
              <a:ext uri="{FF2B5EF4-FFF2-40B4-BE49-F238E27FC236}">
                <a16:creationId xmlns:a16="http://schemas.microsoft.com/office/drawing/2014/main" id="{6D27E454-6E74-438E-B6CD-F623F47990B5}"/>
              </a:ext>
            </a:extLst>
          </p:cNvPr>
          <p:cNvSpPr txBox="1"/>
          <p:nvPr/>
        </p:nvSpPr>
        <p:spPr>
          <a:xfrm>
            <a:off x="11240706" y="11053338"/>
            <a:ext cx="4507228" cy="9202519"/>
          </a:xfrm>
          <a:prstGeom prst="rect">
            <a:avLst/>
          </a:prstGeom>
          <a:noFill/>
        </p:spPr>
        <p:txBody>
          <a:bodyPr wrap="square" rtlCol="0">
            <a:spAutoFit/>
          </a:bodyPr>
          <a:lstStyle>
            <a:defPPr>
              <a:defRPr kern="1200" smtId="4294967295"/>
            </a:defPPr>
          </a:lstStyle>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Maecenas </a:t>
            </a:r>
            <a:r>
              <a:rPr lang="nb-NO" sz="2200" dirty="0" err="1">
                <a:solidFill>
                  <a:schemeClr val="bg1"/>
                </a:solidFill>
                <a:latin typeface="Aptos" panose="020B0004020202020204" pitchFamily="34" charset="0"/>
              </a:rPr>
              <a:t>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odio</a:t>
            </a:r>
            <a:r>
              <a:rPr lang="nb-NO" sz="2200" dirty="0">
                <a:solidFill>
                  <a:schemeClr val="bg1"/>
                </a:solidFill>
                <a:latin typeface="Aptos" panose="020B0004020202020204" pitchFamily="34" charset="0"/>
              </a:rPr>
              <a:t> et ante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tempus.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vitae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ut libero </a:t>
            </a:r>
            <a:r>
              <a:rPr lang="nb-NO" sz="2200" dirty="0" err="1">
                <a:solidFill>
                  <a:schemeClr val="bg1"/>
                </a:solidFill>
                <a:latin typeface="Aptos" panose="020B0004020202020204" pitchFamily="34" charset="0"/>
              </a:rPr>
              <a:t>venenatis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Nullam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ante. </a:t>
            </a:r>
            <a:r>
              <a:rPr lang="nb-NO" sz="2200" dirty="0" err="1">
                <a:solidFill>
                  <a:schemeClr val="bg1"/>
                </a:solidFill>
                <a:latin typeface="Aptos" panose="020B0004020202020204" pitchFamily="34" charset="0"/>
              </a:rPr>
              <a:t>Etiam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orci</a:t>
            </a:r>
            <a:r>
              <a:rPr lang="nb-NO" sz="2200" dirty="0">
                <a:solidFill>
                  <a:schemeClr val="bg1"/>
                </a:solidFill>
                <a:latin typeface="Aptos" panose="020B0004020202020204" pitchFamily="34" charset="0"/>
              </a:rPr>
              <a:t> eget eros </a:t>
            </a:r>
            <a:r>
              <a:rPr lang="nb-NO" sz="2200" dirty="0" err="1">
                <a:solidFill>
                  <a:schemeClr val="bg1"/>
                </a:solidFill>
                <a:latin typeface="Aptos" panose="020B0004020202020204" pitchFamily="34" charset="0"/>
              </a:rPr>
              <a:t>faucibus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Sed </a:t>
            </a:r>
            <a:r>
              <a:rPr lang="nb-NO" sz="2200" dirty="0" err="1">
                <a:solidFill>
                  <a:schemeClr val="bg1"/>
                </a:solidFill>
                <a:latin typeface="Aptos" panose="020B0004020202020204" pitchFamily="34" charset="0"/>
              </a:rPr>
              <a:t>fringilla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mauris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amet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Donec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vagus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sit</a:t>
            </a:r>
            <a:r>
              <a:rPr lang="nb-NO" sz="2200" dirty="0">
                <a:solidFill>
                  <a:schemeClr val="bg1"/>
                </a:solidFill>
                <a:latin typeface="Aptos" panose="020B0004020202020204" pitchFamily="34" charset="0"/>
              </a:rPr>
              <a:t>. </a:t>
            </a: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400" dirty="0">
              <a:solidFill>
                <a:schemeClr val="bg1"/>
              </a:solidFill>
            </a:endParaRPr>
          </a:p>
          <a:p>
            <a:endParaRPr lang="nb-NO" sz="2200" dirty="0">
              <a:solidFill>
                <a:schemeClr val="bg1"/>
              </a:solidFill>
              <a:latin typeface="Aptos" panose="020B0004020202020204" pitchFamily="34" charset="0"/>
            </a:endParaRPr>
          </a:p>
          <a:p>
            <a:r>
              <a:rPr lang="nb-NO" sz="2200" dirty="0">
                <a:solidFill>
                  <a:schemeClr val="bg1"/>
                </a:solidFill>
                <a:latin typeface="Aptos" panose="020B0004020202020204" pitchFamily="34" charset="0"/>
              </a:rPr>
              <a:t>Sed </a:t>
            </a:r>
            <a:r>
              <a:rPr lang="nb-NO" sz="2200" dirty="0" err="1">
                <a:solidFill>
                  <a:schemeClr val="bg1"/>
                </a:solidFill>
                <a:latin typeface="Aptos" panose="020B0004020202020204" pitchFamily="34" charset="0"/>
              </a:rPr>
              <a:t>consequat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eget </a:t>
            </a:r>
            <a:r>
              <a:rPr lang="nb-NO" sz="2200" dirty="0" err="1">
                <a:solidFill>
                  <a:schemeClr val="bg1"/>
                </a:solidFill>
                <a:latin typeface="Aptos" panose="020B0004020202020204" pitchFamily="34" charset="0"/>
              </a:rPr>
              <a:t>bibendum</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sodales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augue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velit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cursus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nunc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quis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gravida</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 mi a libero. </a:t>
            </a:r>
            <a:r>
              <a:rPr lang="nb-NO" sz="2200" dirty="0" err="1">
                <a:solidFill>
                  <a:schemeClr val="bg1"/>
                </a:solidFill>
                <a:latin typeface="Aptos" panose="020B0004020202020204" pitchFamily="34" charset="0"/>
              </a:rPr>
              <a:t>Fusce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vulputate</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eleifend</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sapien</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Facudibus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tincidunt</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leo</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nibh</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Doenc</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soleas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agittis</a:t>
            </a:r>
            <a:r>
              <a:rPr lang="nb-NO" sz="2200" dirty="0">
                <a:solidFill>
                  <a:schemeClr val="bg1"/>
                </a:solidFill>
                <a:latin typeface="Aptos" panose="020B0004020202020204" pitchFamily="34" charset="0"/>
              </a:rPr>
              <a:t> </a:t>
            </a:r>
            <a:r>
              <a:rPr lang="nb-NO" sz="2200" dirty="0" err="1">
                <a:solidFill>
                  <a:schemeClr val="bg1"/>
                </a:solidFill>
                <a:latin typeface="Aptos" panose="020B0004020202020204" pitchFamily="34" charset="0"/>
              </a:rPr>
              <a:t>magna</a:t>
            </a:r>
            <a:r>
              <a:rPr lang="nb-NO" sz="2200" dirty="0">
                <a:solidFill>
                  <a:schemeClr val="bg1"/>
                </a:solidFill>
                <a:latin typeface="Aptos" panose="020B0004020202020204" pitchFamily="34" charset="0"/>
              </a:rPr>
              <a:t>.</a:t>
            </a:r>
          </a:p>
        </p:txBody>
      </p:sp>
      <p:grpSp>
        <p:nvGrpSpPr>
          <p:cNvPr id="23" name="Group 22"/>
          <p:cNvGrpSpPr/>
          <p:nvPr/>
        </p:nvGrpSpPr>
        <p:grpSpPr>
          <a:xfrm>
            <a:off x="5613331" y="15419919"/>
            <a:ext cx="9881798" cy="1593418"/>
            <a:chOff x="5499030" y="15109104"/>
            <a:chExt cx="10041999" cy="1619250"/>
          </a:xfrm>
        </p:grpSpPr>
        <p:sp>
          <p:nvSpPr>
            <p:cNvPr id="9" name="Right Arrow Callout 8"/>
            <p:cNvSpPr/>
            <p:nvPr/>
          </p:nvSpPr>
          <p:spPr>
            <a:xfrm>
              <a:off x="5499030" y="15109104"/>
              <a:ext cx="3216502" cy="1619250"/>
            </a:xfrm>
            <a:prstGeom prst="rightArrowCallout">
              <a:avLst/>
            </a:prstGeom>
            <a:solidFill>
              <a:srgbClr val="F2EE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5" name="Right Arrow Callout 54"/>
            <p:cNvSpPr/>
            <p:nvPr/>
          </p:nvSpPr>
          <p:spPr>
            <a:xfrm>
              <a:off x="8911778" y="15109104"/>
              <a:ext cx="3216502" cy="1619250"/>
            </a:xfrm>
            <a:prstGeom prst="rightArrowCallout">
              <a:avLst/>
            </a:prstGeom>
            <a:solidFill>
              <a:srgbClr val="F2EE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6" name="Right Arrow Callout 55"/>
            <p:cNvSpPr/>
            <p:nvPr/>
          </p:nvSpPr>
          <p:spPr>
            <a:xfrm>
              <a:off x="12324527" y="15109104"/>
              <a:ext cx="3216502" cy="1619250"/>
            </a:xfrm>
            <a:prstGeom prst="rightArrowCallout">
              <a:avLst/>
            </a:prstGeom>
            <a:solidFill>
              <a:srgbClr val="F2EEE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7" name="TextBox 56">
              <a:extLst>
                <a:ext uri="{FF2B5EF4-FFF2-40B4-BE49-F238E27FC236}">
                  <a16:creationId xmlns:a16="http://schemas.microsoft.com/office/drawing/2014/main" id="{6D27E454-6E74-438E-B6CD-F623F47990B5}"/>
                </a:ext>
              </a:extLst>
            </p:cNvPr>
            <p:cNvSpPr txBox="1"/>
            <p:nvPr/>
          </p:nvSpPr>
          <p:spPr>
            <a:xfrm>
              <a:off x="12487285" y="15355627"/>
              <a:ext cx="1862516" cy="1077218"/>
            </a:xfrm>
            <a:prstGeom prst="rect">
              <a:avLst/>
            </a:prstGeom>
            <a:noFill/>
          </p:spPr>
          <p:txBody>
            <a:bodyPr wrap="square" rtlCol="0">
              <a:spAutoFit/>
            </a:bodyPr>
            <a:lstStyle>
              <a:defPPr>
                <a:defRPr kern="1200" smtId="4294967295"/>
              </a:defPPr>
            </a:lstStyle>
            <a:p>
              <a:r>
                <a:rPr lang="nb-NO" sz="1600" dirty="0"/>
                <a:t>Maecenas </a:t>
              </a:r>
              <a:r>
                <a:rPr lang="nb-NO" sz="1600" dirty="0" err="1"/>
                <a:t>nec</a:t>
              </a:r>
              <a:r>
                <a:rPr lang="nb-NO" sz="1600" dirty="0"/>
                <a:t> </a:t>
              </a:r>
              <a:r>
                <a:rPr lang="nb-NO" sz="1600" dirty="0" err="1"/>
                <a:t>odio</a:t>
              </a:r>
              <a:r>
                <a:rPr lang="nb-NO" sz="1600" dirty="0"/>
                <a:t> et ante </a:t>
              </a:r>
              <a:r>
                <a:rPr lang="nb-NO" sz="1600" dirty="0" err="1"/>
                <a:t>tincidunt</a:t>
              </a:r>
              <a:r>
                <a:rPr lang="nb-NO" sz="1600" dirty="0"/>
                <a:t> tempus. </a:t>
              </a:r>
              <a:r>
                <a:rPr lang="nb-NO" sz="1600" dirty="0" err="1"/>
                <a:t>Donec</a:t>
              </a:r>
              <a:r>
                <a:rPr lang="nb-NO" sz="1600" dirty="0"/>
                <a:t> vitae </a:t>
              </a:r>
              <a:r>
                <a:rPr lang="nb-NO" sz="1600" dirty="0" err="1"/>
                <a:t>sapien</a:t>
              </a:r>
              <a:r>
                <a:rPr lang="nb-NO" sz="1600" dirty="0"/>
                <a:t> ut</a:t>
              </a:r>
            </a:p>
          </p:txBody>
        </p:sp>
        <p:sp>
          <p:nvSpPr>
            <p:cNvPr id="58" name="TextBox 57">
              <a:extLst>
                <a:ext uri="{FF2B5EF4-FFF2-40B4-BE49-F238E27FC236}">
                  <a16:creationId xmlns:a16="http://schemas.microsoft.com/office/drawing/2014/main" id="{6D27E454-6E74-438E-B6CD-F623F47990B5}"/>
                </a:ext>
              </a:extLst>
            </p:cNvPr>
            <p:cNvSpPr txBox="1"/>
            <p:nvPr/>
          </p:nvSpPr>
          <p:spPr>
            <a:xfrm>
              <a:off x="5639299" y="15390685"/>
              <a:ext cx="1862516" cy="1077218"/>
            </a:xfrm>
            <a:prstGeom prst="rect">
              <a:avLst/>
            </a:prstGeom>
            <a:noFill/>
          </p:spPr>
          <p:txBody>
            <a:bodyPr wrap="square" rtlCol="0">
              <a:spAutoFit/>
            </a:bodyPr>
            <a:lstStyle>
              <a:defPPr>
                <a:defRPr kern="1200" smtId="4294967295"/>
              </a:defPPr>
            </a:lstStyle>
            <a:p>
              <a:r>
                <a:rPr lang="nb-NO" sz="1600" dirty="0"/>
                <a:t>Maecenas </a:t>
              </a:r>
              <a:r>
                <a:rPr lang="nb-NO" sz="1600" dirty="0" err="1"/>
                <a:t>nec</a:t>
              </a:r>
              <a:r>
                <a:rPr lang="nb-NO" sz="1600" dirty="0"/>
                <a:t> </a:t>
              </a:r>
              <a:r>
                <a:rPr lang="nb-NO" sz="1600" dirty="0" err="1"/>
                <a:t>odio</a:t>
              </a:r>
              <a:r>
                <a:rPr lang="nb-NO" sz="1600" dirty="0"/>
                <a:t> et ante </a:t>
              </a:r>
              <a:r>
                <a:rPr lang="nb-NO" sz="1600" dirty="0" err="1"/>
                <a:t>tincidunt</a:t>
              </a:r>
              <a:r>
                <a:rPr lang="nb-NO" sz="1600" dirty="0"/>
                <a:t> tempus. </a:t>
              </a:r>
              <a:r>
                <a:rPr lang="nb-NO" sz="1600" dirty="0" err="1"/>
                <a:t>Donec</a:t>
              </a:r>
              <a:r>
                <a:rPr lang="nb-NO" sz="1600" dirty="0"/>
                <a:t> vitae </a:t>
              </a:r>
              <a:r>
                <a:rPr lang="nb-NO" sz="1600" dirty="0" err="1"/>
                <a:t>sapien</a:t>
              </a:r>
              <a:r>
                <a:rPr lang="nb-NO" sz="1600" dirty="0"/>
                <a:t> ut</a:t>
              </a:r>
            </a:p>
          </p:txBody>
        </p:sp>
        <p:sp>
          <p:nvSpPr>
            <p:cNvPr id="59" name="TextBox 58">
              <a:extLst>
                <a:ext uri="{FF2B5EF4-FFF2-40B4-BE49-F238E27FC236}">
                  <a16:creationId xmlns:a16="http://schemas.microsoft.com/office/drawing/2014/main" id="{6D27E454-6E74-438E-B6CD-F623F47990B5}"/>
                </a:ext>
              </a:extLst>
            </p:cNvPr>
            <p:cNvSpPr txBox="1"/>
            <p:nvPr/>
          </p:nvSpPr>
          <p:spPr>
            <a:xfrm>
              <a:off x="9118220" y="15394737"/>
              <a:ext cx="1862516" cy="1077218"/>
            </a:xfrm>
            <a:prstGeom prst="rect">
              <a:avLst/>
            </a:prstGeom>
            <a:noFill/>
          </p:spPr>
          <p:txBody>
            <a:bodyPr wrap="square" rtlCol="0">
              <a:spAutoFit/>
            </a:bodyPr>
            <a:lstStyle>
              <a:defPPr>
                <a:defRPr kern="1200" smtId="4294967295"/>
              </a:defPPr>
            </a:lstStyle>
            <a:p>
              <a:r>
                <a:rPr lang="nb-NO" sz="1600" dirty="0"/>
                <a:t>Maecenas </a:t>
              </a:r>
              <a:r>
                <a:rPr lang="nb-NO" sz="1600" dirty="0" err="1"/>
                <a:t>nec</a:t>
              </a:r>
              <a:r>
                <a:rPr lang="nb-NO" sz="1600" dirty="0"/>
                <a:t> </a:t>
              </a:r>
              <a:r>
                <a:rPr lang="nb-NO" sz="1600" dirty="0" err="1"/>
                <a:t>odio</a:t>
              </a:r>
              <a:r>
                <a:rPr lang="nb-NO" sz="1600" dirty="0"/>
                <a:t> et ante </a:t>
              </a:r>
              <a:r>
                <a:rPr lang="nb-NO" sz="1600" dirty="0" err="1"/>
                <a:t>tincidunt</a:t>
              </a:r>
              <a:r>
                <a:rPr lang="nb-NO" sz="1600" dirty="0"/>
                <a:t> tempus. </a:t>
              </a:r>
              <a:r>
                <a:rPr lang="nb-NO" sz="1600" dirty="0" err="1"/>
                <a:t>Donec</a:t>
              </a:r>
              <a:r>
                <a:rPr lang="nb-NO" sz="1600" dirty="0"/>
                <a:t> vitae </a:t>
              </a:r>
              <a:r>
                <a:rPr lang="nb-NO" sz="1600" dirty="0" err="1"/>
                <a:t>sapien</a:t>
              </a:r>
              <a:r>
                <a:rPr lang="nb-NO" sz="1600" dirty="0"/>
                <a:t> ut</a:t>
              </a:r>
            </a:p>
          </p:txBody>
        </p:sp>
      </p:grpSp>
      <p:sp>
        <p:nvSpPr>
          <p:cNvPr id="60" name="Rectangle 59"/>
          <p:cNvSpPr/>
          <p:nvPr/>
        </p:nvSpPr>
        <p:spPr>
          <a:xfrm>
            <a:off x="5574047" y="14434341"/>
            <a:ext cx="10533796" cy="616066"/>
          </a:xfrm>
          <a:prstGeom prst="rect">
            <a:avLst/>
          </a:prstGeom>
        </p:spPr>
        <p:txBody>
          <a:bodyPr wrap="square">
            <a:spAutoFit/>
          </a:bodyPr>
          <a:lstStyle/>
          <a:p>
            <a:pPr>
              <a:lnSpc>
                <a:spcPts val="4500"/>
              </a:lnSpc>
            </a:pPr>
            <a:r>
              <a:rPr lang="nb-NO" sz="2800" b="1" dirty="0" err="1">
                <a:solidFill>
                  <a:srgbClr val="ADBFC3"/>
                </a:solidFill>
                <a:effectLst/>
                <a:latin typeface="Rubik" panose="00000500000000000000" pitchFamily="2" charset="-79"/>
                <a:cs typeface="Rubik" panose="00000500000000000000" pitchFamily="2" charset="-79"/>
              </a:rPr>
              <a:t>Quisque</a:t>
            </a:r>
            <a:r>
              <a:rPr lang="nb-NO" sz="2800" b="1" dirty="0">
                <a:solidFill>
                  <a:srgbClr val="ADBFC3"/>
                </a:solidFill>
                <a:effectLst/>
                <a:latin typeface="Rubik" panose="00000500000000000000" pitchFamily="2" charset="-79"/>
                <a:cs typeface="Rubik" panose="00000500000000000000" pitchFamily="2" charset="-79"/>
              </a:rPr>
              <a:t> </a:t>
            </a:r>
            <a:r>
              <a:rPr lang="nb-NO" sz="2800" b="1" dirty="0" err="1">
                <a:solidFill>
                  <a:srgbClr val="ADBFC3"/>
                </a:solidFill>
                <a:effectLst/>
                <a:latin typeface="Rubik" panose="00000500000000000000" pitchFamily="2" charset="-79"/>
                <a:cs typeface="Rubik" panose="00000500000000000000" pitchFamily="2" charset="-79"/>
              </a:rPr>
              <a:t>rutrum</a:t>
            </a:r>
            <a:r>
              <a:rPr lang="nb-NO" sz="2800" b="1" dirty="0">
                <a:solidFill>
                  <a:srgbClr val="ADBFC3"/>
                </a:solidFill>
                <a:effectLst/>
                <a:latin typeface="Rubik" panose="00000500000000000000" pitchFamily="2" charset="-79"/>
                <a:cs typeface="Rubik" panose="00000500000000000000" pitchFamily="2" charset="-79"/>
              </a:rPr>
              <a:t>. </a:t>
            </a:r>
            <a:r>
              <a:rPr lang="nb-NO" sz="2800" b="1" dirty="0" err="1">
                <a:solidFill>
                  <a:srgbClr val="ADBFC3"/>
                </a:solidFill>
                <a:effectLst/>
                <a:latin typeface="Rubik" panose="00000500000000000000" pitchFamily="2" charset="-79"/>
                <a:cs typeface="Rubik" panose="00000500000000000000" pitchFamily="2" charset="-79"/>
              </a:rPr>
              <a:t>Aenean</a:t>
            </a:r>
            <a:r>
              <a:rPr lang="nb-NO" sz="2800" b="1" dirty="0">
                <a:solidFill>
                  <a:srgbClr val="ADBFC3"/>
                </a:solidFill>
                <a:effectLst/>
                <a:latin typeface="Rubik" panose="00000500000000000000" pitchFamily="2" charset="-79"/>
                <a:cs typeface="Rubik" panose="00000500000000000000" pitchFamily="2" charset="-79"/>
              </a:rPr>
              <a:t> </a:t>
            </a:r>
            <a:r>
              <a:rPr lang="nb-NO" sz="2800" b="1" dirty="0" err="1">
                <a:solidFill>
                  <a:srgbClr val="ADBFC3"/>
                </a:solidFill>
                <a:effectLst/>
                <a:latin typeface="Rubik" panose="00000500000000000000" pitchFamily="2" charset="-79"/>
                <a:cs typeface="Rubik" panose="00000500000000000000" pitchFamily="2" charset="-79"/>
              </a:rPr>
              <a:t>imperdiet</a:t>
            </a:r>
            <a:r>
              <a:rPr lang="nb-NO" sz="2800" b="1" dirty="0">
                <a:solidFill>
                  <a:srgbClr val="ADBFC3"/>
                </a:solidFill>
                <a:effectLst/>
                <a:latin typeface="Rubik" panose="00000500000000000000" pitchFamily="2" charset="-79"/>
                <a:cs typeface="Rubik" panose="00000500000000000000" pitchFamily="2" charset="-79"/>
              </a:rPr>
              <a:t>. </a:t>
            </a:r>
            <a:r>
              <a:rPr lang="nb-NO" sz="2800" b="1" dirty="0" err="1">
                <a:solidFill>
                  <a:srgbClr val="ADBFC3"/>
                </a:solidFill>
                <a:effectLst/>
                <a:latin typeface="Rubik" panose="00000500000000000000" pitchFamily="2" charset="-79"/>
                <a:cs typeface="Rubik" panose="00000500000000000000" pitchFamily="2" charset="-79"/>
              </a:rPr>
              <a:t>Etiam</a:t>
            </a:r>
            <a:r>
              <a:rPr lang="nb-NO" sz="2800" b="1" dirty="0">
                <a:solidFill>
                  <a:srgbClr val="ADBFC3"/>
                </a:solidFill>
                <a:effectLst/>
                <a:latin typeface="Rubik" panose="00000500000000000000" pitchFamily="2" charset="-79"/>
                <a:cs typeface="Rubik" panose="00000500000000000000" pitchFamily="2" charset="-79"/>
              </a:rPr>
              <a:t> </a:t>
            </a:r>
            <a:r>
              <a:rPr lang="nb-NO" sz="2800" b="1" dirty="0" err="1">
                <a:solidFill>
                  <a:srgbClr val="ADBFC3"/>
                </a:solidFill>
                <a:effectLst/>
                <a:latin typeface="Rubik" panose="00000500000000000000" pitchFamily="2" charset="-79"/>
                <a:cs typeface="Rubik" panose="00000500000000000000" pitchFamily="2" charset="-79"/>
              </a:rPr>
              <a:t>ultricies</a:t>
            </a:r>
            <a:endParaRPr lang="en-US" sz="800" b="1" dirty="0">
              <a:solidFill>
                <a:srgbClr val="ADBFC3"/>
              </a:solidFill>
              <a:effectLst/>
              <a:latin typeface="Rubik" panose="00000500000000000000" pitchFamily="2" charset="-79"/>
              <a:ea typeface="Open Sans" panose="020B0606030504020204" pitchFamily="34" charset="0"/>
              <a:cs typeface="Rubik" panose="00000500000000000000" pitchFamily="2" charset="-79"/>
            </a:endParaRPr>
          </a:p>
        </p:txBody>
      </p:sp>
      <p:pic>
        <p:nvPicPr>
          <p:cNvPr id="3" name="Picture 2" descr="A logo on a black background&#10;&#10;Description automatically generated">
            <a:extLst>
              <a:ext uri="{FF2B5EF4-FFF2-40B4-BE49-F238E27FC236}">
                <a16:creationId xmlns:a16="http://schemas.microsoft.com/office/drawing/2014/main" id="{3D287EBB-EA21-9931-2BC5-9DD7E86D59E7}"/>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t="33678" b="29991"/>
          <a:stretch/>
        </p:blipFill>
        <p:spPr>
          <a:xfrm>
            <a:off x="-892399" y="319447"/>
            <a:ext cx="8088324" cy="1705373"/>
          </a:xfrm>
          <a:prstGeom prst="rect">
            <a:avLst/>
          </a:prstGeom>
        </p:spPr>
      </p:pic>
      <p:sp>
        <p:nvSpPr>
          <p:cNvPr id="6" name="Rectangle 5">
            <a:extLst>
              <a:ext uri="{FF2B5EF4-FFF2-40B4-BE49-F238E27FC236}">
                <a16:creationId xmlns:a16="http://schemas.microsoft.com/office/drawing/2014/main" id="{225F4FF8-EF8C-49AB-AEBF-6FA435A1D73F}"/>
              </a:ext>
            </a:extLst>
          </p:cNvPr>
          <p:cNvSpPr/>
          <p:nvPr/>
        </p:nvSpPr>
        <p:spPr>
          <a:xfrm>
            <a:off x="5564872" y="17064127"/>
            <a:ext cx="8969275" cy="560859"/>
          </a:xfrm>
          <a:prstGeom prst="rect">
            <a:avLst/>
          </a:prstGeom>
        </p:spPr>
        <p:txBody>
          <a:bodyPr wrap="square">
            <a:spAutoFit/>
          </a:bodyPr>
          <a:lstStyle/>
          <a:p>
            <a:pPr>
              <a:lnSpc>
                <a:spcPts val="4500"/>
              </a:lnSpc>
            </a:pPr>
            <a:r>
              <a:rPr lang="nb-NO" sz="1100" b="1" dirty="0" err="1">
                <a:solidFill>
                  <a:schemeClr val="bg1"/>
                </a:solidFill>
                <a:effectLst/>
                <a:latin typeface="Rubik" panose="00000500000000000000" pitchFamily="2" charset="-79"/>
                <a:cs typeface="Rubik" panose="00000500000000000000" pitchFamily="2" charset="-79"/>
              </a:rPr>
              <a:t>Aenean</a:t>
            </a:r>
            <a:r>
              <a:rPr lang="nb-NO" sz="1100" b="1" dirty="0">
                <a:solidFill>
                  <a:schemeClr val="bg1"/>
                </a:solidFill>
                <a:effectLst/>
                <a:latin typeface="Rubik" panose="00000500000000000000" pitchFamily="2" charset="-79"/>
                <a:cs typeface="Rubik" panose="00000500000000000000" pitchFamily="2" charset="-79"/>
              </a:rPr>
              <a:t> </a:t>
            </a:r>
            <a:r>
              <a:rPr lang="nb-NO" sz="1100" b="1" dirty="0" err="1">
                <a:solidFill>
                  <a:schemeClr val="bg1"/>
                </a:solidFill>
                <a:effectLst/>
                <a:latin typeface="Rubik" panose="00000500000000000000" pitchFamily="2" charset="-79"/>
                <a:cs typeface="Rubik" panose="00000500000000000000" pitchFamily="2" charset="-79"/>
              </a:rPr>
              <a:t>imperdiet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Etiam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ultricies</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imperidius</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donec</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sapien</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leo</a:t>
            </a:r>
            <a:r>
              <a:rPr lang="nb-NO" sz="1100" dirty="0">
                <a:solidFill>
                  <a:schemeClr val="bg1"/>
                </a:solidFill>
                <a:effectLst/>
                <a:latin typeface="Rubik" panose="00000500000000000000" pitchFamily="2" charset="-79"/>
                <a:cs typeface="Rubik" panose="00000500000000000000" pitchFamily="2" charset="-79"/>
              </a:rPr>
              <a:t> eget </a:t>
            </a:r>
            <a:r>
              <a:rPr lang="nb-NO" sz="1100" dirty="0" err="1">
                <a:solidFill>
                  <a:schemeClr val="bg1"/>
                </a:solidFill>
                <a:effectLst/>
                <a:latin typeface="Rubik" panose="00000500000000000000" pitchFamily="2" charset="-79"/>
                <a:cs typeface="Rubik" panose="00000500000000000000" pitchFamily="2" charset="-79"/>
              </a:rPr>
              <a:t>bibendum</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velit</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cursus</a:t>
            </a:r>
            <a:r>
              <a:rPr lang="nb-NO" sz="1100" dirty="0">
                <a:solidFill>
                  <a:schemeClr val="bg1"/>
                </a:solidFill>
                <a:effectLst/>
                <a:latin typeface="Rubik" panose="00000500000000000000" pitchFamily="2" charset="-79"/>
                <a:cs typeface="Rubik" panose="00000500000000000000" pitchFamily="2" charset="-79"/>
              </a:rPr>
              <a:t> </a:t>
            </a:r>
            <a:r>
              <a:rPr lang="nb-NO" sz="1100" dirty="0" err="1">
                <a:solidFill>
                  <a:schemeClr val="bg1"/>
                </a:solidFill>
                <a:effectLst/>
                <a:latin typeface="Rubik" panose="00000500000000000000" pitchFamily="2" charset="-79"/>
                <a:cs typeface="Rubik" panose="00000500000000000000" pitchFamily="2" charset="-79"/>
              </a:rPr>
              <a:t>nunc</a:t>
            </a:r>
            <a:r>
              <a:rPr lang="nb-NO" sz="1100" dirty="0">
                <a:solidFill>
                  <a:schemeClr val="bg1"/>
                </a:solidFill>
                <a:effectLst/>
                <a:latin typeface="Rubik" panose="00000500000000000000" pitchFamily="2" charset="-79"/>
                <a:cs typeface="Rubik" panose="00000500000000000000" pitchFamily="2" charset="-79"/>
              </a:rPr>
              <a:t> mi a libero </a:t>
            </a:r>
            <a:r>
              <a:rPr lang="nb-NO" sz="1100" dirty="0" err="1">
                <a:solidFill>
                  <a:schemeClr val="bg1"/>
                </a:solidFill>
                <a:effectLst/>
                <a:latin typeface="Rubik" panose="00000500000000000000" pitchFamily="2" charset="-79"/>
                <a:cs typeface="Rubik" panose="00000500000000000000" pitchFamily="2" charset="-79"/>
              </a:rPr>
              <a:t>tincidun</a:t>
            </a:r>
            <a:r>
              <a:rPr lang="nb-NO" sz="1100" dirty="0">
                <a:solidFill>
                  <a:schemeClr val="bg1"/>
                </a:solidFill>
                <a:effectLst/>
                <a:latin typeface="Rubik" panose="00000500000000000000" pitchFamily="2" charset="-79"/>
                <a:cs typeface="Rubik" panose="00000500000000000000" pitchFamily="2" charset="-79"/>
              </a:rPr>
              <a:t> libero </a:t>
            </a:r>
            <a:r>
              <a:rPr lang="nb-NO" sz="1100" dirty="0" err="1">
                <a:solidFill>
                  <a:schemeClr val="bg1"/>
                </a:solidFill>
                <a:effectLst/>
                <a:latin typeface="Rubik" panose="00000500000000000000" pitchFamily="2" charset="-79"/>
                <a:cs typeface="Rubik" panose="00000500000000000000" pitchFamily="2" charset="-79"/>
              </a:rPr>
              <a:t>quam</a:t>
            </a:r>
            <a:r>
              <a:rPr lang="nb-NO" sz="1100" dirty="0">
                <a:solidFill>
                  <a:schemeClr val="bg1"/>
                </a:solidFill>
                <a:effectLst/>
                <a:latin typeface="Rubik" panose="00000500000000000000" pitchFamily="2" charset="-79"/>
                <a:cs typeface="Rubik" panose="00000500000000000000" pitchFamily="2" charset="-79"/>
              </a:rPr>
              <a:t>. </a:t>
            </a:r>
            <a:endParaRPr lang="en-US" sz="100" dirty="0">
              <a:solidFill>
                <a:schemeClr val="bg1"/>
              </a:solidFill>
              <a:effectLst/>
              <a:latin typeface="Rubik" panose="00000500000000000000" pitchFamily="2" charset="-79"/>
              <a:ea typeface="Open Sans" panose="020B0606030504020204" pitchFamily="34" charset="0"/>
              <a:cs typeface="Rubik" panose="00000500000000000000" pitchFamily="2" charset="-79"/>
            </a:endParaRPr>
          </a:p>
        </p:txBody>
      </p:sp>
    </p:spTree>
    <p:extLst>
      <p:ext uri="{BB962C8B-B14F-4D97-AF65-F5344CB8AC3E}">
        <p14:creationId xmlns:p14="http://schemas.microsoft.com/office/powerpoint/2010/main" val="26002608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hypotheticalocean|09-2018"/>
</p:tagLst>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17692</TotalTime>
  <Words>1927</Words>
  <Application>Microsoft Office PowerPoint</Application>
  <PresentationFormat>Custom</PresentationFormat>
  <Paragraphs>179</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Rubik</vt:lpstr>
      <vt:lpstr>Rubik Light</vt:lpstr>
      <vt:lpstr>Arial</vt:lpstr>
      <vt:lpstr>Calibri</vt:lpstr>
      <vt:lpstr>Aptos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research poster</dc:title>
  <dc:subject>Free Poster Presentation Example</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Shane David Colvin</cp:lastModifiedBy>
  <cp:revision>74</cp:revision>
  <cp:lastPrinted>2011-01-21T18:13:44Z</cp:lastPrinted>
  <dcterms:modified xsi:type="dcterms:W3CDTF">2024-10-12T09:10:04Z</dcterms:modified>
  <cp:category>scientific poster powerpoint</cp:category>
</cp:coreProperties>
</file>