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21240750" cy="302402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525" userDrawn="1">
          <p15:clr>
            <a:srgbClr val="A4A3A4"/>
          </p15:clr>
        </p15:guide>
        <p15:guide id="2" pos="6690" userDrawn="1">
          <p15:clr>
            <a:srgbClr val="A4A3A4"/>
          </p15:clr>
        </p15:guide>
        <p15:guide id="3" pos="453" userDrawn="1">
          <p15:clr>
            <a:srgbClr val="A4A3A4"/>
          </p15:clr>
        </p15:guide>
        <p15:guide id="4" orient="horz" pos="475" userDrawn="1">
          <p15:clr>
            <a:srgbClr val="A4A3A4"/>
          </p15:clr>
        </p15:guide>
        <p15:guide id="5" pos="12904" userDrawn="1">
          <p15:clr>
            <a:srgbClr val="A4A3A4"/>
          </p15:clr>
        </p15:guide>
        <p15:guide id="6" orient="horz" pos="18574" userDrawn="1">
          <p15:clr>
            <a:srgbClr val="A4A3A4"/>
          </p15:clr>
        </p15:guide>
        <p15:guide id="7" pos="6849" userDrawn="1">
          <p15:clr>
            <a:srgbClr val="A4A3A4"/>
          </p15:clr>
        </p15:guide>
        <p15:guide id="8" pos="6531" userDrawn="1">
          <p15:clr>
            <a:srgbClr val="A4A3A4"/>
          </p15:clr>
        </p15:guide>
        <p15:guide id="9" orient="horz" pos="8254" userDrawn="1">
          <p15:clr>
            <a:srgbClr val="A4A3A4"/>
          </p15:clr>
        </p15:guide>
        <p15:guide id="10" pos="77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96A9"/>
    <a:srgbClr val="F4F2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0" autoAdjust="0"/>
    <p:restoredTop sz="94660"/>
  </p:normalViewPr>
  <p:slideViewPr>
    <p:cSldViewPr snapToGrid="0" showGuides="1">
      <p:cViewPr>
        <p:scale>
          <a:sx n="40" d="100"/>
          <a:sy n="40" d="100"/>
        </p:scale>
        <p:origin x="869" y="-4848"/>
      </p:cViewPr>
      <p:guideLst>
        <p:guide orient="horz" pos="9525"/>
        <p:guide pos="6690"/>
        <p:guide pos="453"/>
        <p:guide orient="horz" pos="475"/>
        <p:guide pos="12904"/>
        <p:guide orient="horz" pos="18574"/>
        <p:guide pos="6849"/>
        <p:guide pos="6531"/>
        <p:guide orient="horz" pos="8254"/>
        <p:guide pos="77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EC71A7-7719-45E8-8EA7-219C197D24B8}" type="datetimeFigureOut">
              <a:rPr lang="nb-NO" smtClean="0"/>
              <a:t>11.09.2025</a:t>
            </a:fld>
            <a:endParaRPr lang="nb-NO"/>
          </a:p>
        </p:txBody>
      </p:sp>
      <p:sp>
        <p:nvSpPr>
          <p:cNvPr id="4" name="Slide Image Placeholder 3"/>
          <p:cNvSpPr>
            <a:spLocks noGrp="1" noRot="1" noChangeAspect="1"/>
          </p:cNvSpPr>
          <p:nvPr>
            <p:ph type="sldImg" idx="2"/>
          </p:nvPr>
        </p:nvSpPr>
        <p:spPr>
          <a:xfrm>
            <a:off x="2344738" y="1143000"/>
            <a:ext cx="216852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862001-7EA9-49DA-8BB6-966E662A7170}" type="slidenum">
              <a:rPr lang="nb-NO" smtClean="0"/>
              <a:t>‹#›</a:t>
            </a:fld>
            <a:endParaRPr lang="nb-NO"/>
          </a:p>
        </p:txBody>
      </p:sp>
    </p:spTree>
    <p:extLst>
      <p:ext uri="{BB962C8B-B14F-4D97-AF65-F5344CB8AC3E}">
        <p14:creationId xmlns:p14="http://schemas.microsoft.com/office/powerpoint/2010/main" val="3378643738"/>
      </p:ext>
    </p:extLst>
  </p:cSld>
  <p:clrMap bg1="lt1" tx1="dk1" bg2="lt2" tx2="dk2" accent1="accent1" accent2="accent2" accent3="accent3" accent4="accent4" accent5="accent5" accent6="accent6" hlink="hlink" folHlink="folHlink"/>
  <p:notesStyle>
    <a:lvl1pPr marL="0" algn="l" defTabSz="2471075" rtl="0" eaLnBrk="1" latinLnBrk="0" hangingPunct="1">
      <a:defRPr sz="3243" kern="1200">
        <a:solidFill>
          <a:schemeClr val="tx1"/>
        </a:solidFill>
        <a:latin typeface="+mn-lt"/>
        <a:ea typeface="+mn-ea"/>
        <a:cs typeface="+mn-cs"/>
      </a:defRPr>
    </a:lvl1pPr>
    <a:lvl2pPr marL="1235537" algn="l" defTabSz="2471075" rtl="0" eaLnBrk="1" latinLnBrk="0" hangingPunct="1">
      <a:defRPr sz="3243" kern="1200">
        <a:solidFill>
          <a:schemeClr val="tx1"/>
        </a:solidFill>
        <a:latin typeface="+mn-lt"/>
        <a:ea typeface="+mn-ea"/>
        <a:cs typeface="+mn-cs"/>
      </a:defRPr>
    </a:lvl2pPr>
    <a:lvl3pPr marL="2471075" algn="l" defTabSz="2471075" rtl="0" eaLnBrk="1" latinLnBrk="0" hangingPunct="1">
      <a:defRPr sz="3243" kern="1200">
        <a:solidFill>
          <a:schemeClr val="tx1"/>
        </a:solidFill>
        <a:latin typeface="+mn-lt"/>
        <a:ea typeface="+mn-ea"/>
        <a:cs typeface="+mn-cs"/>
      </a:defRPr>
    </a:lvl3pPr>
    <a:lvl4pPr marL="3706612" algn="l" defTabSz="2471075" rtl="0" eaLnBrk="1" latinLnBrk="0" hangingPunct="1">
      <a:defRPr sz="3243" kern="1200">
        <a:solidFill>
          <a:schemeClr val="tx1"/>
        </a:solidFill>
        <a:latin typeface="+mn-lt"/>
        <a:ea typeface="+mn-ea"/>
        <a:cs typeface="+mn-cs"/>
      </a:defRPr>
    </a:lvl4pPr>
    <a:lvl5pPr marL="4942149" algn="l" defTabSz="2471075" rtl="0" eaLnBrk="1" latinLnBrk="0" hangingPunct="1">
      <a:defRPr sz="3243" kern="1200">
        <a:solidFill>
          <a:schemeClr val="tx1"/>
        </a:solidFill>
        <a:latin typeface="+mn-lt"/>
        <a:ea typeface="+mn-ea"/>
        <a:cs typeface="+mn-cs"/>
      </a:defRPr>
    </a:lvl5pPr>
    <a:lvl6pPr marL="6177686" algn="l" defTabSz="2471075" rtl="0" eaLnBrk="1" latinLnBrk="0" hangingPunct="1">
      <a:defRPr sz="3243" kern="1200">
        <a:solidFill>
          <a:schemeClr val="tx1"/>
        </a:solidFill>
        <a:latin typeface="+mn-lt"/>
        <a:ea typeface="+mn-ea"/>
        <a:cs typeface="+mn-cs"/>
      </a:defRPr>
    </a:lvl6pPr>
    <a:lvl7pPr marL="7413224" algn="l" defTabSz="2471075" rtl="0" eaLnBrk="1" latinLnBrk="0" hangingPunct="1">
      <a:defRPr sz="3243" kern="1200">
        <a:solidFill>
          <a:schemeClr val="tx1"/>
        </a:solidFill>
        <a:latin typeface="+mn-lt"/>
        <a:ea typeface="+mn-ea"/>
        <a:cs typeface="+mn-cs"/>
      </a:defRPr>
    </a:lvl7pPr>
    <a:lvl8pPr marL="8648761" algn="l" defTabSz="2471075" rtl="0" eaLnBrk="1" latinLnBrk="0" hangingPunct="1">
      <a:defRPr sz="3243" kern="1200">
        <a:solidFill>
          <a:schemeClr val="tx1"/>
        </a:solidFill>
        <a:latin typeface="+mn-lt"/>
        <a:ea typeface="+mn-ea"/>
        <a:cs typeface="+mn-cs"/>
      </a:defRPr>
    </a:lvl8pPr>
    <a:lvl9pPr marL="9884298" algn="l" defTabSz="2471075" rtl="0" eaLnBrk="1" latinLnBrk="0" hangingPunct="1">
      <a:defRPr sz="324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https://www.staffnet.manchester.ac.uk/brand/visual-identity/logo/logo-downloads/</a:t>
            </a:r>
          </a:p>
        </p:txBody>
      </p:sp>
      <p:sp>
        <p:nvSpPr>
          <p:cNvPr id="4" name="Slide Number Placeholder 3"/>
          <p:cNvSpPr>
            <a:spLocks noGrp="1"/>
          </p:cNvSpPr>
          <p:nvPr>
            <p:ph type="sldNum" sz="quarter" idx="5"/>
          </p:nvPr>
        </p:nvSpPr>
        <p:spPr/>
        <p:txBody>
          <a:bodyPr/>
          <a:lstStyle/>
          <a:p>
            <a:fld id="{AB862001-7EA9-49DA-8BB6-966E662A7170}" type="slidenum">
              <a:rPr lang="nb-NO" smtClean="0"/>
              <a:t>1</a:t>
            </a:fld>
            <a:endParaRPr lang="nb-NO"/>
          </a:p>
        </p:txBody>
      </p:sp>
    </p:spTree>
    <p:extLst>
      <p:ext uri="{BB962C8B-B14F-4D97-AF65-F5344CB8AC3E}">
        <p14:creationId xmlns:p14="http://schemas.microsoft.com/office/powerpoint/2010/main" val="9869995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3056" y="4949049"/>
            <a:ext cx="18054638" cy="10528100"/>
          </a:xfrm>
        </p:spPr>
        <p:txBody>
          <a:bodyPr anchor="b"/>
          <a:lstStyle>
            <a:lvl1pPr algn="ctr">
              <a:defRPr sz="13937"/>
            </a:lvl1pPr>
          </a:lstStyle>
          <a:p>
            <a:r>
              <a:rPr lang="en-US"/>
              <a:t>Click to edit Master title style</a:t>
            </a:r>
            <a:endParaRPr lang="en-US" dirty="0"/>
          </a:p>
        </p:txBody>
      </p:sp>
      <p:sp>
        <p:nvSpPr>
          <p:cNvPr id="3" name="Subtitle 2"/>
          <p:cNvSpPr>
            <a:spLocks noGrp="1"/>
          </p:cNvSpPr>
          <p:nvPr>
            <p:ph type="subTitle" idx="1"/>
          </p:nvPr>
        </p:nvSpPr>
        <p:spPr>
          <a:xfrm>
            <a:off x="2655094" y="15883154"/>
            <a:ext cx="15930563" cy="7301067"/>
          </a:xfrm>
        </p:spPr>
        <p:txBody>
          <a:bodyPr/>
          <a:lstStyle>
            <a:lvl1pPr marL="0" indent="0" algn="ctr">
              <a:buNone/>
              <a:defRPr sz="5575"/>
            </a:lvl1pPr>
            <a:lvl2pPr marL="1062030" indent="0" algn="ctr">
              <a:buNone/>
              <a:defRPr sz="4646"/>
            </a:lvl2pPr>
            <a:lvl3pPr marL="2124060" indent="0" algn="ctr">
              <a:buNone/>
              <a:defRPr sz="4181"/>
            </a:lvl3pPr>
            <a:lvl4pPr marL="3186090" indent="0" algn="ctr">
              <a:buNone/>
              <a:defRPr sz="3717"/>
            </a:lvl4pPr>
            <a:lvl5pPr marL="4248120" indent="0" algn="ctr">
              <a:buNone/>
              <a:defRPr sz="3717"/>
            </a:lvl5pPr>
            <a:lvl6pPr marL="5310149" indent="0" algn="ctr">
              <a:buNone/>
              <a:defRPr sz="3717"/>
            </a:lvl6pPr>
            <a:lvl7pPr marL="6372179" indent="0" algn="ctr">
              <a:buNone/>
              <a:defRPr sz="3717"/>
            </a:lvl7pPr>
            <a:lvl8pPr marL="7434209" indent="0" algn="ctr">
              <a:buNone/>
              <a:defRPr sz="3717"/>
            </a:lvl8pPr>
            <a:lvl9pPr marL="8496239" indent="0" algn="ctr">
              <a:buNone/>
              <a:defRPr sz="3717"/>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E9D3355-78A8-4EB5-958D-A3684B53A35A}" type="datetimeFigureOut">
              <a:rPr lang="nb-NO" smtClean="0"/>
              <a:t>11.09.2025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4E25CCF9-4547-47D2-9BA2-2116F4ABCC4B}" type="slidenum">
              <a:rPr lang="nb-NO" smtClean="0"/>
              <a:t>‹#›</a:t>
            </a:fld>
            <a:endParaRPr lang="nb-NO"/>
          </a:p>
        </p:txBody>
      </p:sp>
    </p:spTree>
    <p:extLst>
      <p:ext uri="{BB962C8B-B14F-4D97-AF65-F5344CB8AC3E}">
        <p14:creationId xmlns:p14="http://schemas.microsoft.com/office/powerpoint/2010/main" val="2962969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9D3355-78A8-4EB5-958D-A3684B53A35A}" type="datetimeFigureOut">
              <a:rPr lang="nb-NO" smtClean="0"/>
              <a:t>11.09.2025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4E25CCF9-4547-47D2-9BA2-2116F4ABCC4B}" type="slidenum">
              <a:rPr lang="nb-NO" smtClean="0"/>
              <a:t>‹#›</a:t>
            </a:fld>
            <a:endParaRPr lang="nb-NO"/>
          </a:p>
        </p:txBody>
      </p:sp>
    </p:spTree>
    <p:extLst>
      <p:ext uri="{BB962C8B-B14F-4D97-AF65-F5344CB8AC3E}">
        <p14:creationId xmlns:p14="http://schemas.microsoft.com/office/powerpoint/2010/main" val="2964551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9240" y="7539080"/>
            <a:ext cx="18320147" cy="12579118"/>
          </a:xfrm>
        </p:spPr>
        <p:txBody>
          <a:bodyPr anchor="b"/>
          <a:lstStyle>
            <a:lvl1pPr>
              <a:defRPr sz="13937"/>
            </a:lvl1pPr>
          </a:lstStyle>
          <a:p>
            <a:r>
              <a:rPr lang="en-US"/>
              <a:t>Click to edit Master title style</a:t>
            </a:r>
            <a:endParaRPr lang="en-US" dirty="0"/>
          </a:p>
        </p:txBody>
      </p:sp>
      <p:sp>
        <p:nvSpPr>
          <p:cNvPr id="3" name="Text Placeholder 2"/>
          <p:cNvSpPr>
            <a:spLocks noGrp="1"/>
          </p:cNvSpPr>
          <p:nvPr>
            <p:ph type="body" idx="1"/>
          </p:nvPr>
        </p:nvSpPr>
        <p:spPr>
          <a:xfrm>
            <a:off x="1449240" y="20237201"/>
            <a:ext cx="18320147" cy="6615061"/>
          </a:xfrm>
        </p:spPr>
        <p:txBody>
          <a:bodyPr/>
          <a:lstStyle>
            <a:lvl1pPr marL="0" indent="0">
              <a:buNone/>
              <a:defRPr sz="5575">
                <a:solidFill>
                  <a:schemeClr val="tx1">
                    <a:tint val="82000"/>
                  </a:schemeClr>
                </a:solidFill>
              </a:defRPr>
            </a:lvl1pPr>
            <a:lvl2pPr marL="1062030" indent="0">
              <a:buNone/>
              <a:defRPr sz="4646">
                <a:solidFill>
                  <a:schemeClr val="tx1">
                    <a:tint val="82000"/>
                  </a:schemeClr>
                </a:solidFill>
              </a:defRPr>
            </a:lvl2pPr>
            <a:lvl3pPr marL="2124060" indent="0">
              <a:buNone/>
              <a:defRPr sz="4181">
                <a:solidFill>
                  <a:schemeClr val="tx1">
                    <a:tint val="82000"/>
                  </a:schemeClr>
                </a:solidFill>
              </a:defRPr>
            </a:lvl3pPr>
            <a:lvl4pPr marL="3186090" indent="0">
              <a:buNone/>
              <a:defRPr sz="3717">
                <a:solidFill>
                  <a:schemeClr val="tx1">
                    <a:tint val="82000"/>
                  </a:schemeClr>
                </a:solidFill>
              </a:defRPr>
            </a:lvl4pPr>
            <a:lvl5pPr marL="4248120" indent="0">
              <a:buNone/>
              <a:defRPr sz="3717">
                <a:solidFill>
                  <a:schemeClr val="tx1">
                    <a:tint val="82000"/>
                  </a:schemeClr>
                </a:solidFill>
              </a:defRPr>
            </a:lvl5pPr>
            <a:lvl6pPr marL="5310149" indent="0">
              <a:buNone/>
              <a:defRPr sz="3717">
                <a:solidFill>
                  <a:schemeClr val="tx1">
                    <a:tint val="82000"/>
                  </a:schemeClr>
                </a:solidFill>
              </a:defRPr>
            </a:lvl6pPr>
            <a:lvl7pPr marL="6372179" indent="0">
              <a:buNone/>
              <a:defRPr sz="3717">
                <a:solidFill>
                  <a:schemeClr val="tx1">
                    <a:tint val="82000"/>
                  </a:schemeClr>
                </a:solidFill>
              </a:defRPr>
            </a:lvl7pPr>
            <a:lvl8pPr marL="7434209" indent="0">
              <a:buNone/>
              <a:defRPr sz="3717">
                <a:solidFill>
                  <a:schemeClr val="tx1">
                    <a:tint val="82000"/>
                  </a:schemeClr>
                </a:solidFill>
              </a:defRPr>
            </a:lvl8pPr>
            <a:lvl9pPr marL="8496239" indent="0">
              <a:buNone/>
              <a:defRPr sz="3717">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E9D3355-78A8-4EB5-958D-A3684B53A35A}" type="datetimeFigureOut">
              <a:rPr lang="nb-NO" smtClean="0"/>
              <a:t>11.09.2025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4E25CCF9-4547-47D2-9BA2-2116F4ABCC4B}" type="slidenum">
              <a:rPr lang="nb-NO" smtClean="0"/>
              <a:t>‹#›</a:t>
            </a:fld>
            <a:endParaRPr lang="nb-NO"/>
          </a:p>
        </p:txBody>
      </p:sp>
    </p:spTree>
    <p:extLst>
      <p:ext uri="{BB962C8B-B14F-4D97-AF65-F5344CB8AC3E}">
        <p14:creationId xmlns:p14="http://schemas.microsoft.com/office/powerpoint/2010/main" val="14271146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460301" y="8050077"/>
            <a:ext cx="9027319" cy="19187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0753130" y="8050077"/>
            <a:ext cx="9027319" cy="19187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E9D3355-78A8-4EB5-958D-A3684B53A35A}" type="datetimeFigureOut">
              <a:rPr lang="nb-NO" smtClean="0"/>
              <a:t>11.09.2025</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4E25CCF9-4547-47D2-9BA2-2116F4ABCC4B}" type="slidenum">
              <a:rPr lang="nb-NO" smtClean="0"/>
              <a:t>‹#›</a:t>
            </a:fld>
            <a:endParaRPr lang="nb-NO"/>
          </a:p>
        </p:txBody>
      </p:sp>
    </p:spTree>
    <p:extLst>
      <p:ext uri="{BB962C8B-B14F-4D97-AF65-F5344CB8AC3E}">
        <p14:creationId xmlns:p14="http://schemas.microsoft.com/office/powerpoint/2010/main" val="12959940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63068" y="1610022"/>
            <a:ext cx="18320147" cy="5845058"/>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63071" y="7413073"/>
            <a:ext cx="8985831" cy="3633032"/>
          </a:xfrm>
        </p:spPr>
        <p:txBody>
          <a:bodyPr anchor="b"/>
          <a:lstStyle>
            <a:lvl1pPr marL="0" indent="0">
              <a:buNone/>
              <a:defRPr sz="5575" b="1"/>
            </a:lvl1pPr>
            <a:lvl2pPr marL="1062030" indent="0">
              <a:buNone/>
              <a:defRPr sz="4646" b="1"/>
            </a:lvl2pPr>
            <a:lvl3pPr marL="2124060" indent="0">
              <a:buNone/>
              <a:defRPr sz="4181" b="1"/>
            </a:lvl3pPr>
            <a:lvl4pPr marL="3186090" indent="0">
              <a:buNone/>
              <a:defRPr sz="3717" b="1"/>
            </a:lvl4pPr>
            <a:lvl5pPr marL="4248120" indent="0">
              <a:buNone/>
              <a:defRPr sz="3717" b="1"/>
            </a:lvl5pPr>
            <a:lvl6pPr marL="5310149" indent="0">
              <a:buNone/>
              <a:defRPr sz="3717" b="1"/>
            </a:lvl6pPr>
            <a:lvl7pPr marL="6372179" indent="0">
              <a:buNone/>
              <a:defRPr sz="3717" b="1"/>
            </a:lvl7pPr>
            <a:lvl8pPr marL="7434209" indent="0">
              <a:buNone/>
              <a:defRPr sz="3717" b="1"/>
            </a:lvl8pPr>
            <a:lvl9pPr marL="8496239" indent="0">
              <a:buNone/>
              <a:defRPr sz="3717" b="1"/>
            </a:lvl9pPr>
          </a:lstStyle>
          <a:p>
            <a:pPr lvl="0"/>
            <a:r>
              <a:rPr lang="en-US"/>
              <a:t>Click to edit Master text styles</a:t>
            </a:r>
          </a:p>
        </p:txBody>
      </p:sp>
      <p:sp>
        <p:nvSpPr>
          <p:cNvPr id="4" name="Content Placeholder 3"/>
          <p:cNvSpPr>
            <a:spLocks noGrp="1"/>
          </p:cNvSpPr>
          <p:nvPr>
            <p:ph sz="half" idx="2"/>
          </p:nvPr>
        </p:nvSpPr>
        <p:spPr>
          <a:xfrm>
            <a:off x="1463071" y="11046105"/>
            <a:ext cx="8985831" cy="162471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0753131" y="7413073"/>
            <a:ext cx="9030085" cy="3633032"/>
          </a:xfrm>
        </p:spPr>
        <p:txBody>
          <a:bodyPr anchor="b"/>
          <a:lstStyle>
            <a:lvl1pPr marL="0" indent="0">
              <a:buNone/>
              <a:defRPr sz="5575" b="1"/>
            </a:lvl1pPr>
            <a:lvl2pPr marL="1062030" indent="0">
              <a:buNone/>
              <a:defRPr sz="4646" b="1"/>
            </a:lvl2pPr>
            <a:lvl3pPr marL="2124060" indent="0">
              <a:buNone/>
              <a:defRPr sz="4181" b="1"/>
            </a:lvl3pPr>
            <a:lvl4pPr marL="3186090" indent="0">
              <a:buNone/>
              <a:defRPr sz="3717" b="1"/>
            </a:lvl4pPr>
            <a:lvl5pPr marL="4248120" indent="0">
              <a:buNone/>
              <a:defRPr sz="3717" b="1"/>
            </a:lvl5pPr>
            <a:lvl6pPr marL="5310149" indent="0">
              <a:buNone/>
              <a:defRPr sz="3717" b="1"/>
            </a:lvl6pPr>
            <a:lvl7pPr marL="6372179" indent="0">
              <a:buNone/>
              <a:defRPr sz="3717" b="1"/>
            </a:lvl7pPr>
            <a:lvl8pPr marL="7434209" indent="0">
              <a:buNone/>
              <a:defRPr sz="3717" b="1"/>
            </a:lvl8pPr>
            <a:lvl9pPr marL="8496239" indent="0">
              <a:buNone/>
              <a:defRPr sz="3717" b="1"/>
            </a:lvl9pPr>
          </a:lstStyle>
          <a:p>
            <a:pPr lvl="0"/>
            <a:r>
              <a:rPr lang="en-US"/>
              <a:t>Click to edit Master text styles</a:t>
            </a:r>
          </a:p>
        </p:txBody>
      </p:sp>
      <p:sp>
        <p:nvSpPr>
          <p:cNvPr id="6" name="Content Placeholder 5"/>
          <p:cNvSpPr>
            <a:spLocks noGrp="1"/>
          </p:cNvSpPr>
          <p:nvPr>
            <p:ph sz="quarter" idx="4"/>
          </p:nvPr>
        </p:nvSpPr>
        <p:spPr>
          <a:xfrm>
            <a:off x="10753131" y="11046105"/>
            <a:ext cx="9030085" cy="162471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E9D3355-78A8-4EB5-958D-A3684B53A35A}" type="datetimeFigureOut">
              <a:rPr lang="nb-NO" smtClean="0"/>
              <a:t>11.09.2025</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4E25CCF9-4547-47D2-9BA2-2116F4ABCC4B}" type="slidenum">
              <a:rPr lang="nb-NO" smtClean="0"/>
              <a:t>‹#›</a:t>
            </a:fld>
            <a:endParaRPr lang="nb-NO"/>
          </a:p>
        </p:txBody>
      </p:sp>
    </p:spTree>
    <p:extLst>
      <p:ext uri="{BB962C8B-B14F-4D97-AF65-F5344CB8AC3E}">
        <p14:creationId xmlns:p14="http://schemas.microsoft.com/office/powerpoint/2010/main" val="3353214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9D3355-78A8-4EB5-958D-A3684B53A35A}" type="datetimeFigureOut">
              <a:rPr lang="nb-NO" smtClean="0"/>
              <a:t>11.09.2025</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4E25CCF9-4547-47D2-9BA2-2116F4ABCC4B}" type="slidenum">
              <a:rPr lang="nb-NO" smtClean="0"/>
              <a:t>‹#›</a:t>
            </a:fld>
            <a:endParaRPr lang="nb-NO"/>
          </a:p>
        </p:txBody>
      </p:sp>
    </p:spTree>
    <p:extLst>
      <p:ext uri="{BB962C8B-B14F-4D97-AF65-F5344CB8AC3E}">
        <p14:creationId xmlns:p14="http://schemas.microsoft.com/office/powerpoint/2010/main" val="19108213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9D3355-78A8-4EB5-958D-A3684B53A35A}" type="datetimeFigureOut">
              <a:rPr lang="nb-NO" smtClean="0"/>
              <a:t>11.09.2025</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4E25CCF9-4547-47D2-9BA2-2116F4ABCC4B}" type="slidenum">
              <a:rPr lang="nb-NO" smtClean="0"/>
              <a:t>‹#›</a:t>
            </a:fld>
            <a:endParaRPr lang="nb-NO"/>
          </a:p>
        </p:txBody>
      </p:sp>
    </p:spTree>
    <p:extLst>
      <p:ext uri="{BB962C8B-B14F-4D97-AF65-F5344CB8AC3E}">
        <p14:creationId xmlns:p14="http://schemas.microsoft.com/office/powerpoint/2010/main" val="35314819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63068" y="2016019"/>
            <a:ext cx="6850695" cy="7056067"/>
          </a:xfrm>
        </p:spPr>
        <p:txBody>
          <a:bodyPr anchor="b"/>
          <a:lstStyle>
            <a:lvl1pPr>
              <a:defRPr sz="7433"/>
            </a:lvl1pPr>
          </a:lstStyle>
          <a:p>
            <a:r>
              <a:rPr lang="en-US"/>
              <a:t>Click to edit Master title style</a:t>
            </a:r>
            <a:endParaRPr lang="en-US" dirty="0"/>
          </a:p>
        </p:txBody>
      </p:sp>
      <p:sp>
        <p:nvSpPr>
          <p:cNvPr id="3" name="Content Placeholder 2"/>
          <p:cNvSpPr>
            <a:spLocks noGrp="1"/>
          </p:cNvSpPr>
          <p:nvPr>
            <p:ph idx="1"/>
          </p:nvPr>
        </p:nvSpPr>
        <p:spPr>
          <a:xfrm>
            <a:off x="9030085" y="4354048"/>
            <a:ext cx="10753130" cy="21490205"/>
          </a:xfrm>
        </p:spPr>
        <p:txBody>
          <a:bodyPr/>
          <a:lstStyle>
            <a:lvl1pPr>
              <a:defRPr sz="7433"/>
            </a:lvl1pPr>
            <a:lvl2pPr>
              <a:defRPr sz="6504"/>
            </a:lvl2pPr>
            <a:lvl3pPr>
              <a:defRPr sz="5575"/>
            </a:lvl3pPr>
            <a:lvl4pPr>
              <a:defRPr sz="4646"/>
            </a:lvl4pPr>
            <a:lvl5pPr>
              <a:defRPr sz="4646"/>
            </a:lvl5pPr>
            <a:lvl6pPr>
              <a:defRPr sz="4646"/>
            </a:lvl6pPr>
            <a:lvl7pPr>
              <a:defRPr sz="4646"/>
            </a:lvl7pPr>
            <a:lvl8pPr>
              <a:defRPr sz="4646"/>
            </a:lvl8pPr>
            <a:lvl9pPr>
              <a:defRPr sz="464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63068" y="9072087"/>
            <a:ext cx="6850695" cy="16807162"/>
          </a:xfrm>
        </p:spPr>
        <p:txBody>
          <a:bodyPr/>
          <a:lstStyle>
            <a:lvl1pPr marL="0" indent="0">
              <a:buNone/>
              <a:defRPr sz="3717"/>
            </a:lvl1pPr>
            <a:lvl2pPr marL="1062030" indent="0">
              <a:buNone/>
              <a:defRPr sz="3252"/>
            </a:lvl2pPr>
            <a:lvl3pPr marL="2124060" indent="0">
              <a:buNone/>
              <a:defRPr sz="2787"/>
            </a:lvl3pPr>
            <a:lvl4pPr marL="3186090" indent="0">
              <a:buNone/>
              <a:defRPr sz="2323"/>
            </a:lvl4pPr>
            <a:lvl5pPr marL="4248120" indent="0">
              <a:buNone/>
              <a:defRPr sz="2323"/>
            </a:lvl5pPr>
            <a:lvl6pPr marL="5310149" indent="0">
              <a:buNone/>
              <a:defRPr sz="2323"/>
            </a:lvl6pPr>
            <a:lvl7pPr marL="6372179" indent="0">
              <a:buNone/>
              <a:defRPr sz="2323"/>
            </a:lvl7pPr>
            <a:lvl8pPr marL="7434209" indent="0">
              <a:buNone/>
              <a:defRPr sz="2323"/>
            </a:lvl8pPr>
            <a:lvl9pPr marL="8496239" indent="0">
              <a:buNone/>
              <a:defRPr sz="2323"/>
            </a:lvl9pPr>
          </a:lstStyle>
          <a:p>
            <a:pPr lvl="0"/>
            <a:r>
              <a:rPr lang="en-US"/>
              <a:t>Click to edit Master text styles</a:t>
            </a:r>
          </a:p>
        </p:txBody>
      </p:sp>
      <p:sp>
        <p:nvSpPr>
          <p:cNvPr id="5" name="Date Placeholder 4"/>
          <p:cNvSpPr>
            <a:spLocks noGrp="1"/>
          </p:cNvSpPr>
          <p:nvPr>
            <p:ph type="dt" sz="half" idx="10"/>
          </p:nvPr>
        </p:nvSpPr>
        <p:spPr/>
        <p:txBody>
          <a:bodyPr/>
          <a:lstStyle/>
          <a:p>
            <a:fld id="{CE9D3355-78A8-4EB5-958D-A3684B53A35A}" type="datetimeFigureOut">
              <a:rPr lang="nb-NO" smtClean="0"/>
              <a:t>11.09.2025</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4E25CCF9-4547-47D2-9BA2-2116F4ABCC4B}" type="slidenum">
              <a:rPr lang="nb-NO" smtClean="0"/>
              <a:t>‹#›</a:t>
            </a:fld>
            <a:endParaRPr lang="nb-NO"/>
          </a:p>
        </p:txBody>
      </p:sp>
    </p:spTree>
    <p:extLst>
      <p:ext uri="{BB962C8B-B14F-4D97-AF65-F5344CB8AC3E}">
        <p14:creationId xmlns:p14="http://schemas.microsoft.com/office/powerpoint/2010/main" val="37723011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63068" y="2016019"/>
            <a:ext cx="6850695" cy="7056067"/>
          </a:xfrm>
        </p:spPr>
        <p:txBody>
          <a:bodyPr anchor="b"/>
          <a:lstStyle>
            <a:lvl1pPr>
              <a:defRPr sz="7433"/>
            </a:lvl1pPr>
          </a:lstStyle>
          <a:p>
            <a:r>
              <a:rPr lang="en-US"/>
              <a:t>Click to edit Master title style</a:t>
            </a:r>
            <a:endParaRPr lang="en-US" dirty="0"/>
          </a:p>
        </p:txBody>
      </p:sp>
      <p:sp>
        <p:nvSpPr>
          <p:cNvPr id="3" name="Picture Placeholder 2"/>
          <p:cNvSpPr>
            <a:spLocks noGrp="1" noChangeAspect="1"/>
          </p:cNvSpPr>
          <p:nvPr>
            <p:ph type="pic" idx="1"/>
          </p:nvPr>
        </p:nvSpPr>
        <p:spPr>
          <a:xfrm>
            <a:off x="9030085" y="4354048"/>
            <a:ext cx="10753130" cy="21490205"/>
          </a:xfrm>
        </p:spPr>
        <p:txBody>
          <a:bodyPr anchor="t"/>
          <a:lstStyle>
            <a:lvl1pPr marL="0" indent="0">
              <a:buNone/>
              <a:defRPr sz="7433"/>
            </a:lvl1pPr>
            <a:lvl2pPr marL="1062030" indent="0">
              <a:buNone/>
              <a:defRPr sz="6504"/>
            </a:lvl2pPr>
            <a:lvl3pPr marL="2124060" indent="0">
              <a:buNone/>
              <a:defRPr sz="5575"/>
            </a:lvl3pPr>
            <a:lvl4pPr marL="3186090" indent="0">
              <a:buNone/>
              <a:defRPr sz="4646"/>
            </a:lvl4pPr>
            <a:lvl5pPr marL="4248120" indent="0">
              <a:buNone/>
              <a:defRPr sz="4646"/>
            </a:lvl5pPr>
            <a:lvl6pPr marL="5310149" indent="0">
              <a:buNone/>
              <a:defRPr sz="4646"/>
            </a:lvl6pPr>
            <a:lvl7pPr marL="6372179" indent="0">
              <a:buNone/>
              <a:defRPr sz="4646"/>
            </a:lvl7pPr>
            <a:lvl8pPr marL="7434209" indent="0">
              <a:buNone/>
              <a:defRPr sz="4646"/>
            </a:lvl8pPr>
            <a:lvl9pPr marL="8496239" indent="0">
              <a:buNone/>
              <a:defRPr sz="4646"/>
            </a:lvl9pPr>
          </a:lstStyle>
          <a:p>
            <a:r>
              <a:rPr lang="en-US"/>
              <a:t>Click icon to add picture</a:t>
            </a:r>
            <a:endParaRPr lang="en-US" dirty="0"/>
          </a:p>
        </p:txBody>
      </p:sp>
      <p:sp>
        <p:nvSpPr>
          <p:cNvPr id="4" name="Text Placeholder 3"/>
          <p:cNvSpPr>
            <a:spLocks noGrp="1"/>
          </p:cNvSpPr>
          <p:nvPr>
            <p:ph type="body" sz="half" idx="2"/>
          </p:nvPr>
        </p:nvSpPr>
        <p:spPr>
          <a:xfrm>
            <a:off x="1463068" y="9072087"/>
            <a:ext cx="6850695" cy="16807162"/>
          </a:xfrm>
        </p:spPr>
        <p:txBody>
          <a:bodyPr/>
          <a:lstStyle>
            <a:lvl1pPr marL="0" indent="0">
              <a:buNone/>
              <a:defRPr sz="3717"/>
            </a:lvl1pPr>
            <a:lvl2pPr marL="1062030" indent="0">
              <a:buNone/>
              <a:defRPr sz="3252"/>
            </a:lvl2pPr>
            <a:lvl3pPr marL="2124060" indent="0">
              <a:buNone/>
              <a:defRPr sz="2787"/>
            </a:lvl3pPr>
            <a:lvl4pPr marL="3186090" indent="0">
              <a:buNone/>
              <a:defRPr sz="2323"/>
            </a:lvl4pPr>
            <a:lvl5pPr marL="4248120" indent="0">
              <a:buNone/>
              <a:defRPr sz="2323"/>
            </a:lvl5pPr>
            <a:lvl6pPr marL="5310149" indent="0">
              <a:buNone/>
              <a:defRPr sz="2323"/>
            </a:lvl6pPr>
            <a:lvl7pPr marL="6372179" indent="0">
              <a:buNone/>
              <a:defRPr sz="2323"/>
            </a:lvl7pPr>
            <a:lvl8pPr marL="7434209" indent="0">
              <a:buNone/>
              <a:defRPr sz="2323"/>
            </a:lvl8pPr>
            <a:lvl9pPr marL="8496239" indent="0">
              <a:buNone/>
              <a:defRPr sz="2323"/>
            </a:lvl9pPr>
          </a:lstStyle>
          <a:p>
            <a:pPr lvl="0"/>
            <a:r>
              <a:rPr lang="en-US"/>
              <a:t>Click to edit Master text styles</a:t>
            </a:r>
          </a:p>
        </p:txBody>
      </p:sp>
      <p:sp>
        <p:nvSpPr>
          <p:cNvPr id="5" name="Date Placeholder 4"/>
          <p:cNvSpPr>
            <a:spLocks noGrp="1"/>
          </p:cNvSpPr>
          <p:nvPr>
            <p:ph type="dt" sz="half" idx="10"/>
          </p:nvPr>
        </p:nvSpPr>
        <p:spPr/>
        <p:txBody>
          <a:bodyPr/>
          <a:lstStyle/>
          <a:p>
            <a:fld id="{CE9D3355-78A8-4EB5-958D-A3684B53A35A}" type="datetimeFigureOut">
              <a:rPr lang="nb-NO" smtClean="0"/>
              <a:t>11.09.2025</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4E25CCF9-4547-47D2-9BA2-2116F4ABCC4B}" type="slidenum">
              <a:rPr lang="nb-NO" smtClean="0"/>
              <a:t>‹#›</a:t>
            </a:fld>
            <a:endParaRPr lang="nb-NO"/>
          </a:p>
        </p:txBody>
      </p:sp>
    </p:spTree>
    <p:extLst>
      <p:ext uri="{BB962C8B-B14F-4D97-AF65-F5344CB8AC3E}">
        <p14:creationId xmlns:p14="http://schemas.microsoft.com/office/powerpoint/2010/main" val="14989543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9D3355-78A8-4EB5-958D-A3684B53A35A}" type="datetimeFigureOut">
              <a:rPr lang="nb-NO" smtClean="0"/>
              <a:t>11.09.2025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4E25CCF9-4547-47D2-9BA2-2116F4ABCC4B}" type="slidenum">
              <a:rPr lang="nb-NO" smtClean="0"/>
              <a:t>‹#›</a:t>
            </a:fld>
            <a:endParaRPr lang="nb-NO"/>
          </a:p>
        </p:txBody>
      </p:sp>
    </p:spTree>
    <p:extLst>
      <p:ext uri="{BB962C8B-B14F-4D97-AF65-F5344CB8AC3E}">
        <p14:creationId xmlns:p14="http://schemas.microsoft.com/office/powerpoint/2010/main" val="21144905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200413" y="1610015"/>
            <a:ext cx="4580037" cy="2562724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60303" y="1610015"/>
            <a:ext cx="13474601" cy="2562724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9D3355-78A8-4EB5-958D-A3684B53A35A}" type="datetimeFigureOut">
              <a:rPr lang="nb-NO" smtClean="0"/>
              <a:t>11.09.2025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4E25CCF9-4547-47D2-9BA2-2116F4ABCC4B}" type="slidenum">
              <a:rPr lang="nb-NO" smtClean="0"/>
              <a:t>‹#›</a:t>
            </a:fld>
            <a:endParaRPr lang="nb-NO"/>
          </a:p>
        </p:txBody>
      </p:sp>
    </p:spTree>
    <p:extLst>
      <p:ext uri="{BB962C8B-B14F-4D97-AF65-F5344CB8AC3E}">
        <p14:creationId xmlns:p14="http://schemas.microsoft.com/office/powerpoint/2010/main" val="30134063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60302" y="1610022"/>
            <a:ext cx="18320147" cy="584505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60302" y="8050077"/>
            <a:ext cx="18320147" cy="19187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460301" y="28028274"/>
            <a:ext cx="4779169" cy="1610015"/>
          </a:xfrm>
          <a:prstGeom prst="rect">
            <a:avLst/>
          </a:prstGeom>
        </p:spPr>
        <p:txBody>
          <a:bodyPr vert="horz" lIns="91440" tIns="45720" rIns="91440" bIns="45720" rtlCol="0" anchor="ctr"/>
          <a:lstStyle>
            <a:lvl1pPr algn="l">
              <a:defRPr sz="2787">
                <a:solidFill>
                  <a:schemeClr val="tx1">
                    <a:tint val="82000"/>
                  </a:schemeClr>
                </a:solidFill>
              </a:defRPr>
            </a:lvl1pPr>
          </a:lstStyle>
          <a:p>
            <a:fld id="{CE9D3355-78A8-4EB5-958D-A3684B53A35A}" type="datetimeFigureOut">
              <a:rPr lang="nb-NO" smtClean="0"/>
              <a:t>11.09.2025</a:t>
            </a:fld>
            <a:endParaRPr lang="nb-NO"/>
          </a:p>
        </p:txBody>
      </p:sp>
      <p:sp>
        <p:nvSpPr>
          <p:cNvPr id="5" name="Footer Placeholder 4"/>
          <p:cNvSpPr>
            <a:spLocks noGrp="1"/>
          </p:cNvSpPr>
          <p:nvPr>
            <p:ph type="ftr" sz="quarter" idx="3"/>
          </p:nvPr>
        </p:nvSpPr>
        <p:spPr>
          <a:xfrm>
            <a:off x="7035999" y="28028274"/>
            <a:ext cx="7168753" cy="1610015"/>
          </a:xfrm>
          <a:prstGeom prst="rect">
            <a:avLst/>
          </a:prstGeom>
        </p:spPr>
        <p:txBody>
          <a:bodyPr vert="horz" lIns="91440" tIns="45720" rIns="91440" bIns="45720" rtlCol="0" anchor="ctr"/>
          <a:lstStyle>
            <a:lvl1pPr algn="ctr">
              <a:defRPr sz="2787">
                <a:solidFill>
                  <a:schemeClr val="tx1">
                    <a:tint val="82000"/>
                  </a:schemeClr>
                </a:solidFill>
              </a:defRPr>
            </a:lvl1pPr>
          </a:lstStyle>
          <a:p>
            <a:endParaRPr lang="nb-NO"/>
          </a:p>
        </p:txBody>
      </p:sp>
      <p:sp>
        <p:nvSpPr>
          <p:cNvPr id="6" name="Slide Number Placeholder 5"/>
          <p:cNvSpPr>
            <a:spLocks noGrp="1"/>
          </p:cNvSpPr>
          <p:nvPr>
            <p:ph type="sldNum" sz="quarter" idx="4"/>
          </p:nvPr>
        </p:nvSpPr>
        <p:spPr>
          <a:xfrm>
            <a:off x="15001280" y="28028274"/>
            <a:ext cx="4779169" cy="1610015"/>
          </a:xfrm>
          <a:prstGeom prst="rect">
            <a:avLst/>
          </a:prstGeom>
        </p:spPr>
        <p:txBody>
          <a:bodyPr vert="horz" lIns="91440" tIns="45720" rIns="91440" bIns="45720" rtlCol="0" anchor="ctr"/>
          <a:lstStyle>
            <a:lvl1pPr algn="r">
              <a:defRPr sz="2787">
                <a:solidFill>
                  <a:schemeClr val="tx1">
                    <a:tint val="82000"/>
                  </a:schemeClr>
                </a:solidFill>
              </a:defRPr>
            </a:lvl1pPr>
          </a:lstStyle>
          <a:p>
            <a:fld id="{4E25CCF9-4547-47D2-9BA2-2116F4ABCC4B}" type="slidenum">
              <a:rPr lang="nb-NO" smtClean="0"/>
              <a:t>‹#›</a:t>
            </a:fld>
            <a:endParaRPr lang="nb-NO"/>
          </a:p>
        </p:txBody>
      </p:sp>
    </p:spTree>
    <p:extLst>
      <p:ext uri="{BB962C8B-B14F-4D97-AF65-F5344CB8AC3E}">
        <p14:creationId xmlns:p14="http://schemas.microsoft.com/office/powerpoint/2010/main" val="12583207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24060" rtl="0" eaLnBrk="1" latinLnBrk="0" hangingPunct="1">
        <a:lnSpc>
          <a:spcPct val="90000"/>
        </a:lnSpc>
        <a:spcBef>
          <a:spcPct val="0"/>
        </a:spcBef>
        <a:buNone/>
        <a:defRPr sz="10221" kern="1200">
          <a:solidFill>
            <a:schemeClr val="tx1"/>
          </a:solidFill>
          <a:latin typeface="+mj-lt"/>
          <a:ea typeface="+mj-ea"/>
          <a:cs typeface="+mj-cs"/>
        </a:defRPr>
      </a:lvl1pPr>
    </p:titleStyle>
    <p:bodyStyle>
      <a:lvl1pPr marL="531015" indent="-531015" algn="l" defTabSz="2124060" rtl="0" eaLnBrk="1" latinLnBrk="0" hangingPunct="1">
        <a:lnSpc>
          <a:spcPct val="90000"/>
        </a:lnSpc>
        <a:spcBef>
          <a:spcPts val="2323"/>
        </a:spcBef>
        <a:buFont typeface="Arial" panose="020B0604020202020204" pitchFamily="34" charset="0"/>
        <a:buChar char="•"/>
        <a:defRPr sz="6504" kern="1200">
          <a:solidFill>
            <a:schemeClr val="tx1"/>
          </a:solidFill>
          <a:latin typeface="+mn-lt"/>
          <a:ea typeface="+mn-ea"/>
          <a:cs typeface="+mn-cs"/>
        </a:defRPr>
      </a:lvl1pPr>
      <a:lvl2pPr marL="1593045" indent="-531015" algn="l" defTabSz="2124060" rtl="0" eaLnBrk="1" latinLnBrk="0" hangingPunct="1">
        <a:lnSpc>
          <a:spcPct val="90000"/>
        </a:lnSpc>
        <a:spcBef>
          <a:spcPts val="1161"/>
        </a:spcBef>
        <a:buFont typeface="Arial" panose="020B0604020202020204" pitchFamily="34" charset="0"/>
        <a:buChar char="•"/>
        <a:defRPr sz="5575" kern="1200">
          <a:solidFill>
            <a:schemeClr val="tx1"/>
          </a:solidFill>
          <a:latin typeface="+mn-lt"/>
          <a:ea typeface="+mn-ea"/>
          <a:cs typeface="+mn-cs"/>
        </a:defRPr>
      </a:lvl2pPr>
      <a:lvl3pPr marL="2655075" indent="-531015" algn="l" defTabSz="2124060" rtl="0" eaLnBrk="1" latinLnBrk="0" hangingPunct="1">
        <a:lnSpc>
          <a:spcPct val="90000"/>
        </a:lnSpc>
        <a:spcBef>
          <a:spcPts val="1161"/>
        </a:spcBef>
        <a:buFont typeface="Arial" panose="020B0604020202020204" pitchFamily="34" charset="0"/>
        <a:buChar char="•"/>
        <a:defRPr sz="4646" kern="1200">
          <a:solidFill>
            <a:schemeClr val="tx1"/>
          </a:solidFill>
          <a:latin typeface="+mn-lt"/>
          <a:ea typeface="+mn-ea"/>
          <a:cs typeface="+mn-cs"/>
        </a:defRPr>
      </a:lvl3pPr>
      <a:lvl4pPr marL="3717105" indent="-531015" algn="l" defTabSz="2124060" rtl="0" eaLnBrk="1" latinLnBrk="0" hangingPunct="1">
        <a:lnSpc>
          <a:spcPct val="90000"/>
        </a:lnSpc>
        <a:spcBef>
          <a:spcPts val="1161"/>
        </a:spcBef>
        <a:buFont typeface="Arial" panose="020B0604020202020204" pitchFamily="34" charset="0"/>
        <a:buChar char="•"/>
        <a:defRPr sz="4181" kern="1200">
          <a:solidFill>
            <a:schemeClr val="tx1"/>
          </a:solidFill>
          <a:latin typeface="+mn-lt"/>
          <a:ea typeface="+mn-ea"/>
          <a:cs typeface="+mn-cs"/>
        </a:defRPr>
      </a:lvl4pPr>
      <a:lvl5pPr marL="4779134" indent="-531015" algn="l" defTabSz="2124060" rtl="0" eaLnBrk="1" latinLnBrk="0" hangingPunct="1">
        <a:lnSpc>
          <a:spcPct val="90000"/>
        </a:lnSpc>
        <a:spcBef>
          <a:spcPts val="1161"/>
        </a:spcBef>
        <a:buFont typeface="Arial" panose="020B0604020202020204" pitchFamily="34" charset="0"/>
        <a:buChar char="•"/>
        <a:defRPr sz="4181" kern="1200">
          <a:solidFill>
            <a:schemeClr val="tx1"/>
          </a:solidFill>
          <a:latin typeface="+mn-lt"/>
          <a:ea typeface="+mn-ea"/>
          <a:cs typeface="+mn-cs"/>
        </a:defRPr>
      </a:lvl5pPr>
      <a:lvl6pPr marL="5841164" indent="-531015" algn="l" defTabSz="2124060" rtl="0" eaLnBrk="1" latinLnBrk="0" hangingPunct="1">
        <a:lnSpc>
          <a:spcPct val="90000"/>
        </a:lnSpc>
        <a:spcBef>
          <a:spcPts val="1161"/>
        </a:spcBef>
        <a:buFont typeface="Arial" panose="020B0604020202020204" pitchFamily="34" charset="0"/>
        <a:buChar char="•"/>
        <a:defRPr sz="4181" kern="1200">
          <a:solidFill>
            <a:schemeClr val="tx1"/>
          </a:solidFill>
          <a:latin typeface="+mn-lt"/>
          <a:ea typeface="+mn-ea"/>
          <a:cs typeface="+mn-cs"/>
        </a:defRPr>
      </a:lvl6pPr>
      <a:lvl7pPr marL="6903194" indent="-531015" algn="l" defTabSz="2124060" rtl="0" eaLnBrk="1" latinLnBrk="0" hangingPunct="1">
        <a:lnSpc>
          <a:spcPct val="90000"/>
        </a:lnSpc>
        <a:spcBef>
          <a:spcPts val="1161"/>
        </a:spcBef>
        <a:buFont typeface="Arial" panose="020B0604020202020204" pitchFamily="34" charset="0"/>
        <a:buChar char="•"/>
        <a:defRPr sz="4181" kern="1200">
          <a:solidFill>
            <a:schemeClr val="tx1"/>
          </a:solidFill>
          <a:latin typeface="+mn-lt"/>
          <a:ea typeface="+mn-ea"/>
          <a:cs typeface="+mn-cs"/>
        </a:defRPr>
      </a:lvl7pPr>
      <a:lvl8pPr marL="7965224" indent="-531015" algn="l" defTabSz="2124060" rtl="0" eaLnBrk="1" latinLnBrk="0" hangingPunct="1">
        <a:lnSpc>
          <a:spcPct val="90000"/>
        </a:lnSpc>
        <a:spcBef>
          <a:spcPts val="1161"/>
        </a:spcBef>
        <a:buFont typeface="Arial" panose="020B0604020202020204" pitchFamily="34" charset="0"/>
        <a:buChar char="•"/>
        <a:defRPr sz="4181" kern="1200">
          <a:solidFill>
            <a:schemeClr val="tx1"/>
          </a:solidFill>
          <a:latin typeface="+mn-lt"/>
          <a:ea typeface="+mn-ea"/>
          <a:cs typeface="+mn-cs"/>
        </a:defRPr>
      </a:lvl8pPr>
      <a:lvl9pPr marL="9027254" indent="-531015" algn="l" defTabSz="2124060" rtl="0" eaLnBrk="1" latinLnBrk="0" hangingPunct="1">
        <a:lnSpc>
          <a:spcPct val="90000"/>
        </a:lnSpc>
        <a:spcBef>
          <a:spcPts val="1161"/>
        </a:spcBef>
        <a:buFont typeface="Arial" panose="020B0604020202020204" pitchFamily="34" charset="0"/>
        <a:buChar char="•"/>
        <a:defRPr sz="4181" kern="1200">
          <a:solidFill>
            <a:schemeClr val="tx1"/>
          </a:solidFill>
          <a:latin typeface="+mn-lt"/>
          <a:ea typeface="+mn-ea"/>
          <a:cs typeface="+mn-cs"/>
        </a:defRPr>
      </a:lvl9pPr>
    </p:bodyStyle>
    <p:otherStyle>
      <a:defPPr>
        <a:defRPr lang="en-US"/>
      </a:defPPr>
      <a:lvl1pPr marL="0" algn="l" defTabSz="2124060" rtl="0" eaLnBrk="1" latinLnBrk="0" hangingPunct="1">
        <a:defRPr sz="4181" kern="1200">
          <a:solidFill>
            <a:schemeClr val="tx1"/>
          </a:solidFill>
          <a:latin typeface="+mn-lt"/>
          <a:ea typeface="+mn-ea"/>
          <a:cs typeface="+mn-cs"/>
        </a:defRPr>
      </a:lvl1pPr>
      <a:lvl2pPr marL="1062030" algn="l" defTabSz="2124060" rtl="0" eaLnBrk="1" latinLnBrk="0" hangingPunct="1">
        <a:defRPr sz="4181" kern="1200">
          <a:solidFill>
            <a:schemeClr val="tx1"/>
          </a:solidFill>
          <a:latin typeface="+mn-lt"/>
          <a:ea typeface="+mn-ea"/>
          <a:cs typeface="+mn-cs"/>
        </a:defRPr>
      </a:lvl2pPr>
      <a:lvl3pPr marL="2124060" algn="l" defTabSz="2124060" rtl="0" eaLnBrk="1" latinLnBrk="0" hangingPunct="1">
        <a:defRPr sz="4181" kern="1200">
          <a:solidFill>
            <a:schemeClr val="tx1"/>
          </a:solidFill>
          <a:latin typeface="+mn-lt"/>
          <a:ea typeface="+mn-ea"/>
          <a:cs typeface="+mn-cs"/>
        </a:defRPr>
      </a:lvl3pPr>
      <a:lvl4pPr marL="3186090" algn="l" defTabSz="2124060" rtl="0" eaLnBrk="1" latinLnBrk="0" hangingPunct="1">
        <a:defRPr sz="4181" kern="1200">
          <a:solidFill>
            <a:schemeClr val="tx1"/>
          </a:solidFill>
          <a:latin typeface="+mn-lt"/>
          <a:ea typeface="+mn-ea"/>
          <a:cs typeface="+mn-cs"/>
        </a:defRPr>
      </a:lvl4pPr>
      <a:lvl5pPr marL="4248120" algn="l" defTabSz="2124060" rtl="0" eaLnBrk="1" latinLnBrk="0" hangingPunct="1">
        <a:defRPr sz="4181" kern="1200">
          <a:solidFill>
            <a:schemeClr val="tx1"/>
          </a:solidFill>
          <a:latin typeface="+mn-lt"/>
          <a:ea typeface="+mn-ea"/>
          <a:cs typeface="+mn-cs"/>
        </a:defRPr>
      </a:lvl5pPr>
      <a:lvl6pPr marL="5310149" algn="l" defTabSz="2124060" rtl="0" eaLnBrk="1" latinLnBrk="0" hangingPunct="1">
        <a:defRPr sz="4181" kern="1200">
          <a:solidFill>
            <a:schemeClr val="tx1"/>
          </a:solidFill>
          <a:latin typeface="+mn-lt"/>
          <a:ea typeface="+mn-ea"/>
          <a:cs typeface="+mn-cs"/>
        </a:defRPr>
      </a:lvl6pPr>
      <a:lvl7pPr marL="6372179" algn="l" defTabSz="2124060" rtl="0" eaLnBrk="1" latinLnBrk="0" hangingPunct="1">
        <a:defRPr sz="4181" kern="1200">
          <a:solidFill>
            <a:schemeClr val="tx1"/>
          </a:solidFill>
          <a:latin typeface="+mn-lt"/>
          <a:ea typeface="+mn-ea"/>
          <a:cs typeface="+mn-cs"/>
        </a:defRPr>
      </a:lvl7pPr>
      <a:lvl8pPr marL="7434209" algn="l" defTabSz="2124060" rtl="0" eaLnBrk="1" latinLnBrk="0" hangingPunct="1">
        <a:defRPr sz="4181" kern="1200">
          <a:solidFill>
            <a:schemeClr val="tx1"/>
          </a:solidFill>
          <a:latin typeface="+mn-lt"/>
          <a:ea typeface="+mn-ea"/>
          <a:cs typeface="+mn-cs"/>
        </a:defRPr>
      </a:lvl8pPr>
      <a:lvl9pPr marL="8496239" algn="l" defTabSz="2124060" rtl="0" eaLnBrk="1" latinLnBrk="0" hangingPunct="1">
        <a:defRPr sz="418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sv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hyperlink" Target="https://www.nature.com/articles/d41586-025-01717-5#ref-CR2" TargetMode="External"/><Relationship Id="rId9" Type="http://schemas.openxmlformats.org/officeDocument/2006/relationships/image" Target="../media/image6.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791F7A1-53FA-CDFE-A5A8-E77A2390DCD6}"/>
              </a:ext>
            </a:extLst>
          </p:cNvPr>
          <p:cNvSpPr/>
          <p:nvPr/>
        </p:nvSpPr>
        <p:spPr>
          <a:xfrm>
            <a:off x="-5440031" y="24104932"/>
            <a:ext cx="706106" cy="70610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Rectangle 4">
            <a:extLst>
              <a:ext uri="{FF2B5EF4-FFF2-40B4-BE49-F238E27FC236}">
                <a16:creationId xmlns:a16="http://schemas.microsoft.com/office/drawing/2014/main" id="{1B59B954-DC84-1E09-91C8-3C11C4AFAE43}"/>
              </a:ext>
            </a:extLst>
          </p:cNvPr>
          <p:cNvSpPr/>
          <p:nvPr/>
        </p:nvSpPr>
        <p:spPr>
          <a:xfrm>
            <a:off x="0" y="-57734"/>
            <a:ext cx="21240750" cy="5233094"/>
          </a:xfrm>
          <a:prstGeom prst="rect">
            <a:avLst/>
          </a:prstGeom>
          <a:solidFill>
            <a:srgbClr val="498F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rgbClr val="197CB7"/>
              </a:solidFill>
            </a:endParaRPr>
          </a:p>
        </p:txBody>
      </p:sp>
      <p:grpSp>
        <p:nvGrpSpPr>
          <p:cNvPr id="27" name="Group 26">
            <a:extLst>
              <a:ext uri="{FF2B5EF4-FFF2-40B4-BE49-F238E27FC236}">
                <a16:creationId xmlns:a16="http://schemas.microsoft.com/office/drawing/2014/main" id="{B3A22901-9064-8FD9-B26A-ED79261E9A22}"/>
              </a:ext>
            </a:extLst>
          </p:cNvPr>
          <p:cNvGrpSpPr/>
          <p:nvPr/>
        </p:nvGrpSpPr>
        <p:grpSpPr>
          <a:xfrm>
            <a:off x="10896815" y="13109575"/>
            <a:ext cx="9593278" cy="10564308"/>
            <a:chOff x="10896815" y="13287375"/>
            <a:chExt cx="9593278" cy="10564308"/>
          </a:xfrm>
        </p:grpSpPr>
        <p:pic>
          <p:nvPicPr>
            <p:cNvPr id="7" name="Picture 2" descr="figure 1">
              <a:extLst>
                <a:ext uri="{FF2B5EF4-FFF2-40B4-BE49-F238E27FC236}">
                  <a16:creationId xmlns:a16="http://schemas.microsoft.com/office/drawing/2014/main" id="{15E8D8CC-F3C8-184B-D20B-C3D75B7BEF0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128"/>
            <a:stretch/>
          </p:blipFill>
          <p:spPr bwMode="auto">
            <a:xfrm>
              <a:off x="10896815" y="13287375"/>
              <a:ext cx="9593278" cy="10564308"/>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A8429D93-610A-AF55-C655-BD64C375050D}"/>
                </a:ext>
              </a:extLst>
            </p:cNvPr>
            <p:cNvSpPr/>
            <p:nvPr/>
          </p:nvSpPr>
          <p:spPr>
            <a:xfrm>
              <a:off x="19246980" y="23393271"/>
              <a:ext cx="1048814" cy="372687"/>
            </a:xfrm>
            <a:prstGeom prst="rect">
              <a:avLst/>
            </a:prstGeom>
            <a:solidFill>
              <a:srgbClr val="F4F2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grpSp>
      <p:sp>
        <p:nvSpPr>
          <p:cNvPr id="9" name="TextBox 8">
            <a:extLst>
              <a:ext uri="{FF2B5EF4-FFF2-40B4-BE49-F238E27FC236}">
                <a16:creationId xmlns:a16="http://schemas.microsoft.com/office/drawing/2014/main" id="{8CC6D940-A30E-1B42-3146-225D880BCA9F}"/>
              </a:ext>
            </a:extLst>
          </p:cNvPr>
          <p:cNvSpPr txBox="1"/>
          <p:nvPr/>
        </p:nvSpPr>
        <p:spPr>
          <a:xfrm>
            <a:off x="602284" y="456642"/>
            <a:ext cx="21240750" cy="2992871"/>
          </a:xfrm>
          <a:prstGeom prst="rect">
            <a:avLst/>
          </a:prstGeom>
          <a:noFill/>
        </p:spPr>
        <p:txBody>
          <a:bodyPr wrap="square">
            <a:spAutoFit/>
          </a:bodyPr>
          <a:lstStyle/>
          <a:p>
            <a:pPr algn="l">
              <a:lnSpc>
                <a:spcPts val="11600"/>
              </a:lnSpc>
              <a:spcAft>
                <a:spcPts val="1200"/>
              </a:spcAft>
            </a:pPr>
            <a:r>
              <a:rPr lang="en-GB" sz="9170" b="1" i="0" spc="-150" dirty="0">
                <a:solidFill>
                  <a:schemeClr val="bg1"/>
                </a:solidFill>
                <a:effectLst/>
                <a:latin typeface="Arial Black" panose="020B0A04020102020204" pitchFamily="34" charset="0"/>
              </a:rPr>
              <a:t>Boys surpass girls in </a:t>
            </a:r>
            <a:br>
              <a:rPr lang="en-GB" sz="9170" b="1" i="0" spc="-150" dirty="0">
                <a:solidFill>
                  <a:schemeClr val="bg1"/>
                </a:solidFill>
                <a:effectLst/>
                <a:latin typeface="Arial Black" panose="020B0A04020102020204" pitchFamily="34" charset="0"/>
              </a:rPr>
            </a:br>
            <a:r>
              <a:rPr lang="en-GB" sz="9170" b="1" i="0" spc="-150" dirty="0">
                <a:solidFill>
                  <a:schemeClr val="bg1"/>
                </a:solidFill>
                <a:effectLst/>
                <a:latin typeface="Arial Black" panose="020B0A04020102020204" pitchFamily="34" charset="0"/>
              </a:rPr>
              <a:t>maths in the first year of school</a:t>
            </a:r>
          </a:p>
        </p:txBody>
      </p:sp>
      <p:sp>
        <p:nvSpPr>
          <p:cNvPr id="10" name="TextBox 9">
            <a:extLst>
              <a:ext uri="{FF2B5EF4-FFF2-40B4-BE49-F238E27FC236}">
                <a16:creationId xmlns:a16="http://schemas.microsoft.com/office/drawing/2014/main" id="{24871002-9F6E-7EA5-824D-9235A0E84EB1}"/>
              </a:ext>
            </a:extLst>
          </p:cNvPr>
          <p:cNvSpPr txBox="1"/>
          <p:nvPr/>
        </p:nvSpPr>
        <p:spPr>
          <a:xfrm>
            <a:off x="645789" y="3432098"/>
            <a:ext cx="20255146" cy="725583"/>
          </a:xfrm>
          <a:prstGeom prst="rect">
            <a:avLst/>
          </a:prstGeom>
          <a:noFill/>
        </p:spPr>
        <p:txBody>
          <a:bodyPr wrap="square">
            <a:spAutoFit/>
          </a:bodyPr>
          <a:lstStyle/>
          <a:p>
            <a:pPr>
              <a:lnSpc>
                <a:spcPts val="5400"/>
              </a:lnSpc>
            </a:pPr>
            <a:r>
              <a:rPr lang="en-US" sz="3900" dirty="0">
                <a:solidFill>
                  <a:schemeClr val="bg1"/>
                </a:solidFill>
                <a:latin typeface="Arial" panose="020B0604020202020204" pitchFamily="34" charset="0"/>
                <a:cs typeface="Arial" panose="020B0604020202020204" pitchFamily="34" charset="0"/>
              </a:rPr>
              <a:t>Gender gap in math emerges after children start school, across schools and backgrounds</a:t>
            </a:r>
            <a:endParaRPr lang="nb-NO" sz="3900" dirty="0">
              <a:solidFill>
                <a:schemeClr val="bg1"/>
              </a:solidFill>
              <a:latin typeface="Arial" panose="020B0604020202020204" pitchFamily="34" charset="0"/>
              <a:cs typeface="Arial" panose="020B0604020202020204" pitchFamily="34" charset="0"/>
            </a:endParaRPr>
          </a:p>
        </p:txBody>
      </p:sp>
      <p:grpSp>
        <p:nvGrpSpPr>
          <p:cNvPr id="26" name="Group 25">
            <a:extLst>
              <a:ext uri="{FF2B5EF4-FFF2-40B4-BE49-F238E27FC236}">
                <a16:creationId xmlns:a16="http://schemas.microsoft.com/office/drawing/2014/main" id="{1C4C9DCC-FA4C-E0A2-BC63-9155FC507F6E}"/>
              </a:ext>
            </a:extLst>
          </p:cNvPr>
          <p:cNvGrpSpPr/>
          <p:nvPr/>
        </p:nvGrpSpPr>
        <p:grpSpPr>
          <a:xfrm>
            <a:off x="633413" y="5860032"/>
            <a:ext cx="19851687" cy="6712969"/>
            <a:chOff x="633413" y="6117207"/>
            <a:chExt cx="19851687" cy="6712969"/>
          </a:xfrm>
        </p:grpSpPr>
        <p:sp>
          <p:nvSpPr>
            <p:cNvPr id="12" name="Rectangle 11">
              <a:extLst>
                <a:ext uri="{FF2B5EF4-FFF2-40B4-BE49-F238E27FC236}">
                  <a16:creationId xmlns:a16="http://schemas.microsoft.com/office/drawing/2014/main" id="{1CB5ADDE-62EF-BFB2-D74C-5893C03B5324}"/>
                </a:ext>
              </a:extLst>
            </p:cNvPr>
            <p:cNvSpPr/>
            <p:nvPr/>
          </p:nvSpPr>
          <p:spPr>
            <a:xfrm>
              <a:off x="719589" y="6151236"/>
              <a:ext cx="9648374" cy="6678940"/>
            </a:xfrm>
            <a:prstGeom prst="rect">
              <a:avLst/>
            </a:prstGeom>
            <a:solidFill>
              <a:srgbClr val="CBE1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3" name="TextBox 12">
              <a:extLst>
                <a:ext uri="{FF2B5EF4-FFF2-40B4-BE49-F238E27FC236}">
                  <a16:creationId xmlns:a16="http://schemas.microsoft.com/office/drawing/2014/main" id="{C5493FC5-F879-EFE7-E083-264B8B711E7A}"/>
                </a:ext>
              </a:extLst>
            </p:cNvPr>
            <p:cNvSpPr txBox="1"/>
            <p:nvPr/>
          </p:nvSpPr>
          <p:spPr>
            <a:xfrm>
              <a:off x="633413" y="7305690"/>
              <a:ext cx="9421982" cy="5125249"/>
            </a:xfrm>
            <a:prstGeom prst="rect">
              <a:avLst/>
            </a:prstGeom>
            <a:noFill/>
          </p:spPr>
          <p:txBody>
            <a:bodyPr wrap="square">
              <a:spAutoFit/>
            </a:bodyPr>
            <a:lstStyle/>
            <a:p>
              <a:pPr lvl="1">
                <a:lnSpc>
                  <a:spcPts val="3600"/>
                </a:lnSpc>
              </a:pPr>
              <a:r>
                <a:rPr lang="en-GB" sz="2400" dirty="0">
                  <a:latin typeface="Arial" panose="020B0604020202020204" pitchFamily="34" charset="0"/>
                  <a:cs typeface="Arial" panose="020B0604020202020204" pitchFamily="34" charset="0"/>
                </a:rPr>
                <a:t>Gender inequalities in science, technology, and mathematics (STEM) remain a global concern, limiting innovation and perpetuating economic disparity. Although extensive meta-analyses have found little to no difference in mathematical ability between boys and girls , disparities appear later in education and are reflected in STEM career pathways. Understanding when these differences arise is critical for developing evidence-based educational policies. Using a uniquely large dataset from France, this study tracks the performance of more than 2.6 million children to pinpoint the precise moment when gender differences in mathematics achievement emerge.</a:t>
              </a:r>
            </a:p>
          </p:txBody>
        </p:sp>
        <p:sp>
          <p:nvSpPr>
            <p:cNvPr id="14" name="TextBox 13">
              <a:extLst>
                <a:ext uri="{FF2B5EF4-FFF2-40B4-BE49-F238E27FC236}">
                  <a16:creationId xmlns:a16="http://schemas.microsoft.com/office/drawing/2014/main" id="{A1F85F5F-4187-9015-EA3A-8DD89D45CA98}"/>
                </a:ext>
              </a:extLst>
            </p:cNvPr>
            <p:cNvSpPr txBox="1"/>
            <p:nvPr/>
          </p:nvSpPr>
          <p:spPr>
            <a:xfrm>
              <a:off x="1138529" y="6477418"/>
              <a:ext cx="5519057" cy="769441"/>
            </a:xfrm>
            <a:prstGeom prst="rect">
              <a:avLst/>
            </a:prstGeom>
            <a:noFill/>
          </p:spPr>
          <p:txBody>
            <a:bodyPr wrap="square" rtlCol="0">
              <a:spAutoFit/>
            </a:bodyPr>
            <a:lstStyle/>
            <a:p>
              <a:r>
                <a:rPr lang="en-GB" sz="4400" dirty="0">
                  <a:solidFill>
                    <a:srgbClr val="498FA3"/>
                  </a:solidFill>
                  <a:latin typeface="Arial Black" panose="020B0A04020102020204" pitchFamily="34" charset="0"/>
                </a:rPr>
                <a:t>Introduction</a:t>
              </a:r>
              <a:endParaRPr lang="nb-NO" sz="3600" dirty="0">
                <a:solidFill>
                  <a:srgbClr val="498FA3"/>
                </a:solidFill>
                <a:latin typeface="Arial Black" panose="020B0A04020102020204" pitchFamily="34" charset="0"/>
              </a:endParaRPr>
            </a:p>
          </p:txBody>
        </p:sp>
        <p:sp>
          <p:nvSpPr>
            <p:cNvPr id="16" name="Rectangle 15">
              <a:extLst>
                <a:ext uri="{FF2B5EF4-FFF2-40B4-BE49-F238E27FC236}">
                  <a16:creationId xmlns:a16="http://schemas.microsoft.com/office/drawing/2014/main" id="{9F81F9EC-4ACB-33A0-AB9A-65576A2AA70F}"/>
                </a:ext>
              </a:extLst>
            </p:cNvPr>
            <p:cNvSpPr/>
            <p:nvPr/>
          </p:nvSpPr>
          <p:spPr>
            <a:xfrm>
              <a:off x="10872789" y="6117207"/>
              <a:ext cx="9612311" cy="6712969"/>
            </a:xfrm>
            <a:prstGeom prst="rect">
              <a:avLst/>
            </a:prstGeom>
            <a:solidFill>
              <a:srgbClr val="CBE1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TextBox 16">
              <a:extLst>
                <a:ext uri="{FF2B5EF4-FFF2-40B4-BE49-F238E27FC236}">
                  <a16:creationId xmlns:a16="http://schemas.microsoft.com/office/drawing/2014/main" id="{5E434AE8-F4BB-74F9-A1B1-7F1277EDE1FC}"/>
                </a:ext>
              </a:extLst>
            </p:cNvPr>
            <p:cNvSpPr txBox="1"/>
            <p:nvPr/>
          </p:nvSpPr>
          <p:spPr>
            <a:xfrm>
              <a:off x="11192363" y="7267691"/>
              <a:ext cx="8932092" cy="5125249"/>
            </a:xfrm>
            <a:prstGeom prst="rect">
              <a:avLst/>
            </a:prstGeom>
            <a:noFill/>
          </p:spPr>
          <p:txBody>
            <a:bodyPr wrap="square">
              <a:spAutoFit/>
            </a:bodyPr>
            <a:lstStyle/>
            <a:p>
              <a:pPr>
                <a:lnSpc>
                  <a:spcPts val="3600"/>
                </a:lnSpc>
              </a:pPr>
              <a:r>
                <a:rPr lang="en-GB" sz="2400" dirty="0">
                  <a:latin typeface="Arial" panose="020B0604020202020204" pitchFamily="34" charset="0"/>
                  <a:cs typeface="Arial" panose="020B0604020202020204" pitchFamily="34" charset="0"/>
                </a:rPr>
                <a:t>The study analysed standardized mathematics test scores from cohorts of children aged 5–7 years between 2018 and 2022. Assessments were administered at three points: upon entry to the first school year (T1), four months later (T2), and at the start of the second year (T3). Data were stratified by gender, socio-economic quartiles, school type (public, priority-education, and private tuition-based schools), and region. Multilevel regression models were used to estimate mean differences and control for covariates such as age, parental education levels, living area, and family structure. High achievers were defined as pupils performing in the top 10% and top 5% nationally at T3.</a:t>
              </a:r>
              <a:endParaRPr lang="nb-NO" sz="2400" dirty="0">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18F63899-8B01-0CDB-0341-A41926587AF7}"/>
                </a:ext>
              </a:extLst>
            </p:cNvPr>
            <p:cNvSpPr txBox="1"/>
            <p:nvPr/>
          </p:nvSpPr>
          <p:spPr>
            <a:xfrm>
              <a:off x="11249513" y="6468240"/>
              <a:ext cx="5519057" cy="769441"/>
            </a:xfrm>
            <a:prstGeom prst="rect">
              <a:avLst/>
            </a:prstGeom>
            <a:noFill/>
          </p:spPr>
          <p:txBody>
            <a:bodyPr wrap="square" rtlCol="0">
              <a:spAutoFit/>
            </a:bodyPr>
            <a:lstStyle/>
            <a:p>
              <a:r>
                <a:rPr lang="en-GB" sz="4400" dirty="0">
                  <a:solidFill>
                    <a:srgbClr val="498FA3"/>
                  </a:solidFill>
                  <a:latin typeface="Arial Black" panose="020B0A04020102020204" pitchFamily="34" charset="0"/>
                </a:rPr>
                <a:t>Methods</a:t>
              </a:r>
              <a:endParaRPr lang="nb-NO" sz="4400" dirty="0">
                <a:solidFill>
                  <a:srgbClr val="498FA3"/>
                </a:solidFill>
                <a:latin typeface="Arial Black" panose="020B0A04020102020204" pitchFamily="34" charset="0"/>
              </a:endParaRPr>
            </a:p>
          </p:txBody>
        </p:sp>
      </p:grpSp>
      <p:sp>
        <p:nvSpPr>
          <p:cNvPr id="21" name="TextBox 20">
            <a:extLst>
              <a:ext uri="{FF2B5EF4-FFF2-40B4-BE49-F238E27FC236}">
                <a16:creationId xmlns:a16="http://schemas.microsoft.com/office/drawing/2014/main" id="{0AE44142-FD48-E0C5-2853-B0EC9BF40D8A}"/>
              </a:ext>
            </a:extLst>
          </p:cNvPr>
          <p:cNvSpPr txBox="1"/>
          <p:nvPr/>
        </p:nvSpPr>
        <p:spPr>
          <a:xfrm>
            <a:off x="10809811" y="23902471"/>
            <a:ext cx="9675289" cy="602986"/>
          </a:xfrm>
          <a:prstGeom prst="rect">
            <a:avLst/>
          </a:prstGeom>
          <a:noFill/>
        </p:spPr>
        <p:txBody>
          <a:bodyPr wrap="square">
            <a:spAutoFit/>
          </a:bodyPr>
          <a:lstStyle/>
          <a:p>
            <a:pPr>
              <a:lnSpc>
                <a:spcPts val="2100"/>
              </a:lnSpc>
            </a:pPr>
            <a:r>
              <a:rPr lang="en-GB" sz="1350" b="1" i="0" dirty="0">
                <a:solidFill>
                  <a:schemeClr val="tx1">
                    <a:lumMod val="50000"/>
                    <a:lumOff val="50000"/>
                  </a:schemeClr>
                </a:solidFill>
                <a:effectLst/>
                <a:latin typeface="Arial" panose="020B0604020202020204" pitchFamily="34" charset="0"/>
                <a:cs typeface="Arial" panose="020B0604020202020204" pitchFamily="34" charset="0"/>
              </a:rPr>
              <a:t>Figure 1 | Emergence of a gender gap in mathematics.</a:t>
            </a:r>
            <a:r>
              <a:rPr lang="en-GB" sz="1350" b="0" i="0" dirty="0">
                <a:solidFill>
                  <a:schemeClr val="tx1">
                    <a:lumMod val="50000"/>
                    <a:lumOff val="50000"/>
                  </a:schemeClr>
                </a:solidFill>
                <a:effectLst/>
                <a:latin typeface="Arial" panose="020B0604020202020204" pitchFamily="34" charset="0"/>
                <a:cs typeface="Arial" panose="020B0604020202020204" pitchFamily="34" charset="0"/>
              </a:rPr>
              <a:t> Children in France take a set of maths exams at the beginning of their first year of school in September, four months later and at the beginning of their second </a:t>
            </a:r>
            <a:r>
              <a:rPr lang="en-GB" sz="1350" b="0" i="0" dirty="0" err="1">
                <a:solidFill>
                  <a:schemeClr val="tx1">
                    <a:lumMod val="50000"/>
                    <a:lumOff val="50000"/>
                  </a:schemeClr>
                </a:solidFill>
                <a:effectLst/>
                <a:latin typeface="Arial" panose="020B0604020202020204" pitchFamily="34" charset="0"/>
                <a:cs typeface="Arial" panose="020B0604020202020204" pitchFamily="34" charset="0"/>
              </a:rPr>
              <a:t>yearMartinot</a:t>
            </a:r>
            <a:r>
              <a:rPr lang="en-GB" sz="1350" b="0" i="0" dirty="0">
                <a:solidFill>
                  <a:schemeClr val="tx1">
                    <a:lumMod val="50000"/>
                    <a:lumOff val="50000"/>
                  </a:schemeClr>
                </a:solidFill>
                <a:effectLst/>
                <a:latin typeface="Arial" panose="020B0604020202020204" pitchFamily="34" charset="0"/>
                <a:cs typeface="Arial" panose="020B0604020202020204" pitchFamily="34" charset="0"/>
              </a:rPr>
              <a:t> </a:t>
            </a:r>
            <a:r>
              <a:rPr lang="en-GB" sz="1350" b="0" i="1" dirty="0">
                <a:solidFill>
                  <a:schemeClr val="tx1">
                    <a:lumMod val="50000"/>
                    <a:lumOff val="50000"/>
                  </a:schemeClr>
                </a:solidFill>
                <a:effectLst/>
                <a:latin typeface="Arial" panose="020B0604020202020204" pitchFamily="34" charset="0"/>
                <a:cs typeface="Arial" panose="020B0604020202020204" pitchFamily="34" charset="0"/>
              </a:rPr>
              <a:t>et al.</a:t>
            </a:r>
            <a:r>
              <a:rPr lang="en-GB" sz="1350" b="0" i="0" baseline="30000" dirty="0">
                <a:solidFill>
                  <a:schemeClr val="tx1">
                    <a:lumMod val="50000"/>
                    <a:lumOff val="50000"/>
                  </a:schemeClr>
                </a:solidFill>
                <a:effectLst/>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2</a:t>
            </a:r>
            <a:endParaRPr lang="nb-NO" sz="1350" dirty="0">
              <a:solidFill>
                <a:schemeClr val="tx1">
                  <a:lumMod val="50000"/>
                  <a:lumOff val="50000"/>
                </a:schemeClr>
              </a:solidFill>
              <a:latin typeface="Arial" panose="020B0604020202020204" pitchFamily="34" charset="0"/>
              <a:cs typeface="Arial" panose="020B0604020202020204" pitchFamily="34" charset="0"/>
            </a:endParaRPr>
          </a:p>
        </p:txBody>
      </p:sp>
      <p:grpSp>
        <p:nvGrpSpPr>
          <p:cNvPr id="46" name="Group 45">
            <a:extLst>
              <a:ext uri="{FF2B5EF4-FFF2-40B4-BE49-F238E27FC236}">
                <a16:creationId xmlns:a16="http://schemas.microsoft.com/office/drawing/2014/main" id="{8D3B2ED3-6C72-D548-59B6-E685EFAC03BD}"/>
              </a:ext>
            </a:extLst>
          </p:cNvPr>
          <p:cNvGrpSpPr/>
          <p:nvPr/>
        </p:nvGrpSpPr>
        <p:grpSpPr>
          <a:xfrm>
            <a:off x="575115" y="12940282"/>
            <a:ext cx="9480280" cy="6644758"/>
            <a:chOff x="575115" y="12889482"/>
            <a:chExt cx="9480280" cy="6644758"/>
          </a:xfrm>
        </p:grpSpPr>
        <p:sp>
          <p:nvSpPr>
            <p:cNvPr id="19" name="TextBox 18">
              <a:extLst>
                <a:ext uri="{FF2B5EF4-FFF2-40B4-BE49-F238E27FC236}">
                  <a16:creationId xmlns:a16="http://schemas.microsoft.com/office/drawing/2014/main" id="{96A2B197-6131-FECC-72E8-88C9B1FAD6D9}"/>
                </a:ext>
              </a:extLst>
            </p:cNvPr>
            <p:cNvSpPr txBox="1"/>
            <p:nvPr/>
          </p:nvSpPr>
          <p:spPr>
            <a:xfrm>
              <a:off x="575115" y="12889482"/>
              <a:ext cx="5519057" cy="769441"/>
            </a:xfrm>
            <a:prstGeom prst="rect">
              <a:avLst/>
            </a:prstGeom>
            <a:noFill/>
          </p:spPr>
          <p:txBody>
            <a:bodyPr wrap="square" rtlCol="0">
              <a:spAutoFit/>
            </a:bodyPr>
            <a:lstStyle/>
            <a:p>
              <a:r>
                <a:rPr lang="en-GB" sz="4400" dirty="0">
                  <a:solidFill>
                    <a:srgbClr val="498FA3"/>
                  </a:solidFill>
                  <a:latin typeface="Arial Black" panose="020B0A04020102020204" pitchFamily="34" charset="0"/>
                </a:rPr>
                <a:t>Results</a:t>
              </a:r>
              <a:endParaRPr lang="nb-NO" sz="4400" dirty="0">
                <a:solidFill>
                  <a:srgbClr val="498FA3"/>
                </a:solidFill>
                <a:latin typeface="Arial Black" panose="020B0A04020102020204" pitchFamily="34" charset="0"/>
              </a:endParaRPr>
            </a:p>
          </p:txBody>
        </p:sp>
        <p:sp>
          <p:nvSpPr>
            <p:cNvPr id="20" name="TextBox 19">
              <a:extLst>
                <a:ext uri="{FF2B5EF4-FFF2-40B4-BE49-F238E27FC236}">
                  <a16:creationId xmlns:a16="http://schemas.microsoft.com/office/drawing/2014/main" id="{376AEA6C-28D4-BDC1-3553-4F29332C00CF}"/>
                </a:ext>
              </a:extLst>
            </p:cNvPr>
            <p:cNvSpPr txBox="1"/>
            <p:nvPr/>
          </p:nvSpPr>
          <p:spPr>
            <a:xfrm>
              <a:off x="602254" y="13834192"/>
              <a:ext cx="9453141" cy="2172518"/>
            </a:xfrm>
            <a:prstGeom prst="rect">
              <a:avLst/>
            </a:prstGeom>
            <a:noFill/>
          </p:spPr>
          <p:txBody>
            <a:bodyPr wrap="square">
              <a:spAutoFit/>
            </a:bodyPr>
            <a:lstStyle/>
            <a:p>
              <a:pPr>
                <a:lnSpc>
                  <a:spcPts val="3300"/>
                </a:lnSpc>
              </a:pPr>
              <a:r>
                <a:rPr lang="en-GB" sz="2400" b="1" dirty="0">
                  <a:latin typeface="Arial" panose="020B0604020202020204" pitchFamily="34" charset="0"/>
                  <a:cs typeface="Arial" panose="020B0604020202020204" pitchFamily="34" charset="0"/>
                </a:rPr>
                <a:t>At the highest performance levels, 10.2% of boys but only 6.1% of girls reached the top decile, and boys were nearly twice as likely to fall within the top 5% (5.4% vs. 2.8%). The pattern was consistent across all socio-economic quartiles and school types, with average gaps ranging from 1.6 to 2.2 points</a:t>
              </a:r>
              <a:endParaRPr lang="nb-NO" sz="2400" b="1"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5163DA45-345E-2457-A7C6-2933F0135837}"/>
                </a:ext>
              </a:extLst>
            </p:cNvPr>
            <p:cNvSpPr txBox="1"/>
            <p:nvPr/>
          </p:nvSpPr>
          <p:spPr>
            <a:xfrm>
              <a:off x="659403" y="16350804"/>
              <a:ext cx="9395991" cy="3183436"/>
            </a:xfrm>
            <a:prstGeom prst="rect">
              <a:avLst/>
            </a:prstGeom>
            <a:noFill/>
          </p:spPr>
          <p:txBody>
            <a:bodyPr wrap="square">
              <a:spAutoFit/>
            </a:bodyPr>
            <a:lstStyle/>
            <a:p>
              <a:pPr>
                <a:lnSpc>
                  <a:spcPts val="2700"/>
                </a:lnSpc>
              </a:pPr>
              <a:r>
                <a:rPr lang="en-GB" dirty="0">
                  <a:latin typeface="Arial" panose="020B0604020202020204" pitchFamily="34" charset="0"/>
                  <a:cs typeface="Arial" panose="020B0604020202020204" pitchFamily="34" charset="0"/>
                </a:rPr>
                <a:t>Across school types, differences were remarkably stable, with private, standard public,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and priority-education schools all showing gaps within the 1.8–2.1 point range. Regional analyses indicated minimal variation, with standard deviations of the gender gap across regions below 0.5 points, confirming the near-universal character of the phenomenon. Examination of distributional outcomes revealed that at T3, boys were disproportionately represented among high achievers: 10.2% of boys versus 6.1% of girls achieved scores in the top decile, while 5.4% of boys compared to 2.8% of girls reached the top 5%.</a:t>
              </a:r>
              <a:r>
                <a:rPr lang="en-US" dirty="0"/>
                <a:t> At baseline (T1), mean mathematics scores did not differ significantly between boys (M = 52.0, SD = 9.4) and girls (M = 52.0, SD = 9.6), t(1,350,000) = 0.81, p = .42, d = 0.01. </a:t>
              </a:r>
              <a:endParaRPr lang="nb-NO" dirty="0">
                <a:latin typeface="Arial" panose="020B0604020202020204" pitchFamily="34" charset="0"/>
                <a:cs typeface="Arial" panose="020B0604020202020204" pitchFamily="34" charset="0"/>
              </a:endParaRPr>
            </a:p>
          </p:txBody>
        </p:sp>
      </p:grpSp>
      <p:sp>
        <p:nvSpPr>
          <p:cNvPr id="23" name="Rectangle 22">
            <a:extLst>
              <a:ext uri="{FF2B5EF4-FFF2-40B4-BE49-F238E27FC236}">
                <a16:creationId xmlns:a16="http://schemas.microsoft.com/office/drawing/2014/main" id="{5EF1FD5A-2347-F5C5-3951-110EF006416E}"/>
              </a:ext>
            </a:extLst>
          </p:cNvPr>
          <p:cNvSpPr/>
          <p:nvPr/>
        </p:nvSpPr>
        <p:spPr>
          <a:xfrm>
            <a:off x="699854" y="20079275"/>
            <a:ext cx="9644082" cy="7185086"/>
          </a:xfrm>
          <a:prstGeom prst="rect">
            <a:avLst/>
          </a:prstGeom>
          <a:solidFill>
            <a:srgbClr val="5596A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4" name="TextBox 23">
            <a:extLst>
              <a:ext uri="{FF2B5EF4-FFF2-40B4-BE49-F238E27FC236}">
                <a16:creationId xmlns:a16="http://schemas.microsoft.com/office/drawing/2014/main" id="{36A3B87A-EFDF-7CDF-A53C-8BA208ADD434}"/>
              </a:ext>
            </a:extLst>
          </p:cNvPr>
          <p:cNvSpPr txBox="1"/>
          <p:nvPr/>
        </p:nvSpPr>
        <p:spPr>
          <a:xfrm>
            <a:off x="1171845" y="20417324"/>
            <a:ext cx="5519057" cy="769441"/>
          </a:xfrm>
          <a:prstGeom prst="rect">
            <a:avLst/>
          </a:prstGeom>
          <a:noFill/>
        </p:spPr>
        <p:txBody>
          <a:bodyPr wrap="square" rtlCol="0">
            <a:spAutoFit/>
          </a:bodyPr>
          <a:lstStyle/>
          <a:p>
            <a:r>
              <a:rPr lang="en-GB" sz="4400" dirty="0">
                <a:solidFill>
                  <a:schemeClr val="bg1"/>
                </a:solidFill>
                <a:latin typeface="Arial Black" panose="020B0A04020102020204" pitchFamily="34" charset="0"/>
              </a:rPr>
              <a:t>Conclusions</a:t>
            </a:r>
            <a:endParaRPr lang="nb-NO" sz="4400" dirty="0">
              <a:solidFill>
                <a:schemeClr val="bg1"/>
              </a:solidFill>
              <a:latin typeface="Arial Black" panose="020B0A04020102020204" pitchFamily="34" charset="0"/>
            </a:endParaRPr>
          </a:p>
        </p:txBody>
      </p:sp>
      <p:sp>
        <p:nvSpPr>
          <p:cNvPr id="25" name="TextBox 24">
            <a:extLst>
              <a:ext uri="{FF2B5EF4-FFF2-40B4-BE49-F238E27FC236}">
                <a16:creationId xmlns:a16="http://schemas.microsoft.com/office/drawing/2014/main" id="{AAE2F6C8-55B3-B16F-E190-5A6FE532D571}"/>
              </a:ext>
            </a:extLst>
          </p:cNvPr>
          <p:cNvSpPr txBox="1"/>
          <p:nvPr/>
        </p:nvSpPr>
        <p:spPr>
          <a:xfrm>
            <a:off x="1167104" y="21324835"/>
            <a:ext cx="8637296" cy="5800306"/>
          </a:xfrm>
          <a:prstGeom prst="rect">
            <a:avLst/>
          </a:prstGeom>
          <a:noFill/>
        </p:spPr>
        <p:txBody>
          <a:bodyPr wrap="square">
            <a:spAutoFit/>
          </a:bodyPr>
          <a:lstStyle/>
          <a:p>
            <a:pPr>
              <a:lnSpc>
                <a:spcPts val="2800"/>
              </a:lnSpc>
            </a:pPr>
            <a:r>
              <a:rPr lang="en-GB" dirty="0">
                <a:solidFill>
                  <a:schemeClr val="bg1"/>
                </a:solidFill>
                <a:latin typeface="Arial" panose="020B0604020202020204" pitchFamily="34" charset="0"/>
                <a:cs typeface="Arial" panose="020B0604020202020204" pitchFamily="34" charset="0"/>
              </a:rPr>
              <a:t>The gender gap in mathematics emerges during the first year of schooling, despite equivalent performance at school entry. This pattern was robust across socio-economic, regional, and institutional subgroups, suggesting systemic drivers rather than individual or family-level factors. Early divergence in high-achieving groups raises concerns for long-term STEM participation. These findings highlight the need for classroom-level interventions targeting teacher expectations, assessment practices, and gender stereotypes, alongside longitudinal research to identify causal mechanisms.</a:t>
            </a:r>
          </a:p>
          <a:p>
            <a:pPr>
              <a:lnSpc>
                <a:spcPts val="2800"/>
              </a:lnSpc>
            </a:pPr>
            <a:endParaRPr lang="en-GB" dirty="0">
              <a:latin typeface="Arial" panose="020B0604020202020204" pitchFamily="34" charset="0"/>
              <a:cs typeface="Arial" panose="020B0604020202020204" pitchFamily="34" charset="0"/>
            </a:endParaRPr>
          </a:p>
          <a:p>
            <a:pPr>
              <a:lnSpc>
                <a:spcPts val="2800"/>
              </a:lnSpc>
            </a:pPr>
            <a:r>
              <a:rPr lang="en-GB" sz="2000" b="1" dirty="0">
                <a:solidFill>
                  <a:schemeClr val="bg1"/>
                </a:solidFill>
                <a:latin typeface="Arial Black" panose="020B0A04020102020204" pitchFamily="34" charset="0"/>
                <a:cs typeface="Arial" panose="020B0604020202020204" pitchFamily="34" charset="0"/>
              </a:rPr>
              <a:t>Future Research Needed</a:t>
            </a:r>
          </a:p>
          <a:p>
            <a:pPr>
              <a:lnSpc>
                <a:spcPts val="2800"/>
              </a:lnSpc>
            </a:pPr>
            <a:r>
              <a:rPr lang="en-US" dirty="0">
                <a:solidFill>
                  <a:schemeClr val="bg1"/>
                </a:solidFill>
                <a:latin typeface="Arial" panose="020B0604020202020204" pitchFamily="34" charset="0"/>
                <a:cs typeface="Arial" panose="020B0604020202020204" pitchFamily="34" charset="0"/>
              </a:rPr>
              <a:t>Future research should seek to elucidate causal mechanisms, including the role </a:t>
            </a:r>
            <a:br>
              <a:rPr lang="en-US" dirty="0">
                <a:solidFill>
                  <a:schemeClr val="bg1"/>
                </a:solidFill>
                <a:latin typeface="Arial" panose="020B0604020202020204" pitchFamily="34" charset="0"/>
                <a:cs typeface="Arial" panose="020B0604020202020204" pitchFamily="34" charset="0"/>
              </a:rPr>
            </a:br>
            <a:r>
              <a:rPr lang="en-US" dirty="0">
                <a:solidFill>
                  <a:schemeClr val="bg1"/>
                </a:solidFill>
                <a:latin typeface="Arial" panose="020B0604020202020204" pitchFamily="34" charset="0"/>
                <a:cs typeface="Arial" panose="020B0604020202020204" pitchFamily="34" charset="0"/>
              </a:rPr>
              <a:t>of teacher expectations, implicit gender biases in instructional materials, and parental reinforcement of gendered academic identities. Longitudinal cross-national studies will be essential to determine the generalizability of the French findings. Identifying the drivers of early divergence is essential for designing interventions.</a:t>
            </a:r>
          </a:p>
          <a:p>
            <a:pPr>
              <a:lnSpc>
                <a:spcPts val="2800"/>
              </a:lnSpc>
            </a:pPr>
            <a:endParaRPr lang="nb-NO" dirty="0">
              <a:latin typeface="Arial" panose="020B0604020202020204" pitchFamily="34" charset="0"/>
              <a:cs typeface="Arial" panose="020B0604020202020204" pitchFamily="34" charset="0"/>
            </a:endParaRPr>
          </a:p>
        </p:txBody>
      </p:sp>
      <p:pic>
        <p:nvPicPr>
          <p:cNvPr id="1026" name="Picture 2">
            <a:extLst>
              <a:ext uri="{FF2B5EF4-FFF2-40B4-BE49-F238E27FC236}">
                <a16:creationId xmlns:a16="http://schemas.microsoft.com/office/drawing/2014/main" id="{9E38C596-A78F-CBFC-93D6-200296D9A1C9}"/>
              </a:ext>
            </a:extLst>
          </p:cNvPr>
          <p:cNvPicPr>
            <a:picLocks noChangeAspect="1" noChangeArrowheads="1"/>
          </p:cNvPicPr>
          <p:nvPr/>
        </p:nvPicPr>
        <p:blipFill>
          <a:blip r:embed="rId5">
            <a:alphaModFix amt="60000"/>
            <a:extLst>
              <a:ext uri="{28A0092B-C50C-407E-A947-70E740481C1C}">
                <a14:useLocalDpi xmlns:a14="http://schemas.microsoft.com/office/drawing/2010/main" val="0"/>
              </a:ext>
            </a:extLst>
          </a:blip>
          <a:srcRect/>
          <a:stretch>
            <a:fillRect/>
          </a:stretch>
        </p:blipFill>
        <p:spPr bwMode="auto">
          <a:xfrm>
            <a:off x="10909281" y="28202903"/>
            <a:ext cx="2184091" cy="925121"/>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9" descr="A black background with a black square&#10;&#10;AI-generated content may be incorrect.">
            <a:extLst>
              <a:ext uri="{FF2B5EF4-FFF2-40B4-BE49-F238E27FC236}">
                <a16:creationId xmlns:a16="http://schemas.microsoft.com/office/drawing/2014/main" id="{487C9B36-0267-1E40-EB44-2149873FF423}"/>
              </a:ext>
            </a:extLst>
          </p:cNvPr>
          <p:cNvPicPr>
            <a:picLocks noChangeAspect="1"/>
          </p:cNvPicPr>
          <p:nvPr/>
        </p:nvPicPr>
        <p:blipFill>
          <a:blip r:embed="rId6">
            <a:alphaModFix amt="70000"/>
            <a:extLst>
              <a:ext uri="{28A0092B-C50C-407E-A947-70E740481C1C}">
                <a14:useLocalDpi xmlns:a14="http://schemas.microsoft.com/office/drawing/2010/main" val="0"/>
              </a:ext>
            </a:extLst>
          </a:blip>
          <a:srcRect l="18495" t="32477" r="18604" b="32363"/>
          <a:stretch/>
        </p:blipFill>
        <p:spPr>
          <a:xfrm>
            <a:off x="17527275" y="28185704"/>
            <a:ext cx="2957825" cy="959519"/>
          </a:xfrm>
          <a:prstGeom prst="rect">
            <a:avLst/>
          </a:prstGeom>
        </p:spPr>
      </p:pic>
      <p:sp>
        <p:nvSpPr>
          <p:cNvPr id="2" name="Rectangle 1">
            <a:extLst>
              <a:ext uri="{FF2B5EF4-FFF2-40B4-BE49-F238E27FC236}">
                <a16:creationId xmlns:a16="http://schemas.microsoft.com/office/drawing/2014/main" id="{7D40BAB3-06BE-9949-34C8-DBEB2307476A}"/>
              </a:ext>
            </a:extLst>
          </p:cNvPr>
          <p:cNvSpPr/>
          <p:nvPr/>
        </p:nvSpPr>
        <p:spPr>
          <a:xfrm>
            <a:off x="22505230" y="646760"/>
            <a:ext cx="2947449" cy="3614738"/>
          </a:xfrm>
          <a:prstGeom prst="rect">
            <a:avLst/>
          </a:prstGeom>
          <a:solidFill>
            <a:srgbClr val="F6F5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3" name="Picture 2">
            <a:extLst>
              <a:ext uri="{FF2B5EF4-FFF2-40B4-BE49-F238E27FC236}">
                <a16:creationId xmlns:a16="http://schemas.microsoft.com/office/drawing/2014/main" id="{D14FDC56-D5BE-6904-E7D6-79E34B0E9465}"/>
              </a:ext>
            </a:extLst>
          </p:cNvPr>
          <p:cNvPicPr>
            <a:picLocks noChangeAspect="1"/>
          </p:cNvPicPr>
          <p:nvPr/>
        </p:nvPicPr>
        <p:blipFill rotWithShape="1">
          <a:blip r:embed="rId7"/>
          <a:srcRect l="37120" t="33321" r="40941" b="27283"/>
          <a:stretch/>
        </p:blipFill>
        <p:spPr>
          <a:xfrm>
            <a:off x="665784" y="27861973"/>
            <a:ext cx="1678397" cy="1627921"/>
          </a:xfrm>
          <a:prstGeom prst="rect">
            <a:avLst/>
          </a:prstGeom>
        </p:spPr>
      </p:pic>
      <p:sp>
        <p:nvSpPr>
          <p:cNvPr id="6" name="TextBox 5">
            <a:extLst>
              <a:ext uri="{FF2B5EF4-FFF2-40B4-BE49-F238E27FC236}">
                <a16:creationId xmlns:a16="http://schemas.microsoft.com/office/drawing/2014/main" id="{BE4F6FC4-EFB4-9D32-D1AD-77F49CCE605B}"/>
              </a:ext>
            </a:extLst>
          </p:cNvPr>
          <p:cNvSpPr txBox="1"/>
          <p:nvPr/>
        </p:nvSpPr>
        <p:spPr>
          <a:xfrm>
            <a:off x="3334643" y="28063584"/>
            <a:ext cx="4666357" cy="1138773"/>
          </a:xfrm>
          <a:prstGeom prst="rect">
            <a:avLst/>
          </a:prstGeom>
          <a:noFill/>
        </p:spPr>
        <p:txBody>
          <a:bodyPr wrap="square">
            <a:spAutoFit/>
          </a:bodyPr>
          <a:lstStyle/>
          <a:p>
            <a:r>
              <a:rPr lang="en-GB" sz="2800" b="1" dirty="0">
                <a:solidFill>
                  <a:srgbClr val="498FA3"/>
                </a:solidFill>
                <a:latin typeface="Arial" panose="020B0604020202020204" pitchFamily="34" charset="0"/>
                <a:cs typeface="Arial" panose="020B0604020202020204" pitchFamily="34" charset="0"/>
              </a:rPr>
              <a:t>SCAN HERE </a:t>
            </a:r>
            <a:br>
              <a:rPr lang="en-GB" sz="2800" b="1" dirty="0">
                <a:solidFill>
                  <a:schemeClr val="bg1">
                    <a:lumMod val="50000"/>
                  </a:schemeClr>
                </a:solidFill>
                <a:latin typeface="Arial" panose="020B0604020202020204" pitchFamily="34" charset="0"/>
                <a:cs typeface="Arial" panose="020B0604020202020204" pitchFamily="34" charset="0"/>
              </a:rPr>
            </a:br>
            <a:r>
              <a:rPr lang="en-GB" sz="2000" dirty="0">
                <a:solidFill>
                  <a:schemeClr val="bg1">
                    <a:lumMod val="50000"/>
                  </a:schemeClr>
                </a:solidFill>
                <a:latin typeface="Arial" panose="020B0604020202020204" pitchFamily="34" charset="0"/>
                <a:cs typeface="Arial" panose="020B0604020202020204" pitchFamily="34" charset="0"/>
              </a:rPr>
              <a:t>for more information about the research or get in touch</a:t>
            </a:r>
            <a:endParaRPr lang="nb-NO" sz="2800" dirty="0">
              <a:solidFill>
                <a:schemeClr val="bg1">
                  <a:lumMod val="50000"/>
                </a:schemeClr>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2030C6E4-C882-A0A1-FBAA-5FDF16929475}"/>
              </a:ext>
            </a:extLst>
          </p:cNvPr>
          <p:cNvSpPr txBox="1"/>
          <p:nvPr/>
        </p:nvSpPr>
        <p:spPr>
          <a:xfrm>
            <a:off x="10795213" y="25240676"/>
            <a:ext cx="9644081" cy="2135841"/>
          </a:xfrm>
          <a:prstGeom prst="rect">
            <a:avLst/>
          </a:prstGeom>
          <a:noFill/>
        </p:spPr>
        <p:txBody>
          <a:bodyPr wrap="square">
            <a:spAutoFit/>
          </a:bodyPr>
          <a:lstStyle/>
          <a:p>
            <a:pPr lvl="0">
              <a:lnSpc>
                <a:spcPts val="2700"/>
              </a:lnSpc>
              <a:spcAft>
                <a:spcPts val="800"/>
              </a:spcAft>
              <a:tabLst>
                <a:tab pos="457200" algn="l"/>
              </a:tabLst>
            </a:pPr>
            <a:r>
              <a:rPr lang="en-GB" dirty="0">
                <a:solidFill>
                  <a:schemeClr val="bg1">
                    <a:lumMod val="50000"/>
                  </a:schemeClr>
                </a:solidFill>
                <a:effectLst/>
                <a:latin typeface="Arial" panose="020B0604020202020204" pitchFamily="34" charset="0"/>
                <a:ea typeface="Aptos" panose="020B0004020202020204" pitchFamily="34" charset="0"/>
                <a:cs typeface="Arial" panose="020B0604020202020204" pitchFamily="34" charset="0"/>
              </a:rPr>
              <a:t>Fryer, R. G. Jr &amp; Levitt, S. D. </a:t>
            </a:r>
            <a:r>
              <a:rPr lang="en-GB" i="1" dirty="0">
                <a:solidFill>
                  <a:schemeClr val="bg1">
                    <a:lumMod val="50000"/>
                  </a:schemeClr>
                </a:solidFill>
                <a:effectLst/>
                <a:latin typeface="Arial" panose="020B0604020202020204" pitchFamily="34" charset="0"/>
                <a:ea typeface="Aptos" panose="020B0004020202020204" pitchFamily="34" charset="0"/>
                <a:cs typeface="Arial" panose="020B0604020202020204" pitchFamily="34" charset="0"/>
              </a:rPr>
              <a:t>Am</a:t>
            </a:r>
            <a:r>
              <a:rPr lang="en-GB" dirty="0">
                <a:solidFill>
                  <a:schemeClr val="bg1">
                    <a:lumMod val="50000"/>
                  </a:schemeClr>
                </a:solidFill>
                <a:effectLst/>
                <a:latin typeface="Arial" panose="020B0604020202020204" pitchFamily="34" charset="0"/>
                <a:ea typeface="Aptos" panose="020B0004020202020204" pitchFamily="34" charset="0"/>
                <a:cs typeface="Arial" panose="020B0604020202020204" pitchFamily="34" charset="0"/>
              </a:rPr>
              <a:t>. </a:t>
            </a:r>
            <a:r>
              <a:rPr lang="en-GB" i="1" dirty="0">
                <a:solidFill>
                  <a:schemeClr val="bg1">
                    <a:lumMod val="50000"/>
                  </a:schemeClr>
                </a:solidFill>
                <a:effectLst/>
                <a:latin typeface="Arial" panose="020B0604020202020204" pitchFamily="34" charset="0"/>
                <a:ea typeface="Aptos" panose="020B0004020202020204" pitchFamily="34" charset="0"/>
                <a:cs typeface="Arial" panose="020B0604020202020204" pitchFamily="34" charset="0"/>
              </a:rPr>
              <a:t>Econ. J. Appl. </a:t>
            </a:r>
            <a:r>
              <a:rPr lang="nb-NO" i="1" dirty="0" err="1">
                <a:solidFill>
                  <a:schemeClr val="bg1">
                    <a:lumMod val="50000"/>
                  </a:schemeClr>
                </a:solidFill>
                <a:effectLst/>
                <a:latin typeface="Arial" panose="020B0604020202020204" pitchFamily="34" charset="0"/>
                <a:ea typeface="Aptos" panose="020B0004020202020204" pitchFamily="34" charset="0"/>
                <a:cs typeface="Arial" panose="020B0604020202020204" pitchFamily="34" charset="0"/>
              </a:rPr>
              <a:t>Econ</a:t>
            </a:r>
            <a:r>
              <a:rPr lang="nb-NO" i="1" dirty="0">
                <a:solidFill>
                  <a:schemeClr val="bg1">
                    <a:lumMod val="50000"/>
                  </a:schemeClr>
                </a:solidFill>
                <a:effectLst/>
                <a:latin typeface="Arial" panose="020B0604020202020204" pitchFamily="34" charset="0"/>
                <a:ea typeface="Aptos" panose="020B0004020202020204" pitchFamily="34" charset="0"/>
                <a:cs typeface="Arial" panose="020B0604020202020204" pitchFamily="34" charset="0"/>
              </a:rPr>
              <a:t>.</a:t>
            </a:r>
            <a:r>
              <a:rPr lang="nb-NO" dirty="0">
                <a:solidFill>
                  <a:schemeClr val="bg1">
                    <a:lumMod val="50000"/>
                  </a:schemeClr>
                </a:solidFill>
                <a:effectLst/>
                <a:latin typeface="Arial" panose="020B0604020202020204" pitchFamily="34" charset="0"/>
                <a:ea typeface="Aptos" panose="020B0004020202020204" pitchFamily="34" charset="0"/>
                <a:cs typeface="Arial" panose="020B0604020202020204" pitchFamily="34" charset="0"/>
              </a:rPr>
              <a:t> </a:t>
            </a:r>
            <a:r>
              <a:rPr lang="nb-NO" b="1" dirty="0">
                <a:solidFill>
                  <a:schemeClr val="bg1">
                    <a:lumMod val="50000"/>
                  </a:schemeClr>
                </a:solidFill>
                <a:effectLst/>
                <a:latin typeface="Arial" panose="020B0604020202020204" pitchFamily="34" charset="0"/>
                <a:ea typeface="Aptos" panose="020B0004020202020204" pitchFamily="34" charset="0"/>
                <a:cs typeface="Arial" panose="020B0604020202020204" pitchFamily="34" charset="0"/>
              </a:rPr>
              <a:t>2</a:t>
            </a:r>
            <a:r>
              <a:rPr lang="nb-NO" dirty="0">
                <a:solidFill>
                  <a:schemeClr val="bg1">
                    <a:lumMod val="50000"/>
                  </a:schemeClr>
                </a:solidFill>
                <a:effectLst/>
                <a:latin typeface="Arial" panose="020B0604020202020204" pitchFamily="34" charset="0"/>
                <a:ea typeface="Aptos" panose="020B0004020202020204" pitchFamily="34" charset="0"/>
                <a:cs typeface="Arial" panose="020B0604020202020204" pitchFamily="34" charset="0"/>
              </a:rPr>
              <a:t>, 210–240 (2010).</a:t>
            </a:r>
            <a:br>
              <a:rPr lang="nb-NO" dirty="0">
                <a:solidFill>
                  <a:schemeClr val="bg1">
                    <a:lumMod val="50000"/>
                  </a:schemeClr>
                </a:solidFill>
                <a:effectLst/>
                <a:latin typeface="Arial" panose="020B0604020202020204" pitchFamily="34" charset="0"/>
                <a:ea typeface="Aptos" panose="020B0004020202020204" pitchFamily="34" charset="0"/>
                <a:cs typeface="Arial" panose="020B0604020202020204" pitchFamily="34" charset="0"/>
              </a:rPr>
            </a:br>
            <a:r>
              <a:rPr lang="nb-NO" dirty="0" err="1">
                <a:solidFill>
                  <a:schemeClr val="bg1">
                    <a:lumMod val="50000"/>
                  </a:schemeClr>
                </a:solidFill>
                <a:effectLst/>
                <a:latin typeface="Arial" panose="020B0604020202020204" pitchFamily="34" charset="0"/>
                <a:ea typeface="Aptos" panose="020B0004020202020204" pitchFamily="34" charset="0"/>
                <a:cs typeface="Arial" panose="020B0604020202020204" pitchFamily="34" charset="0"/>
              </a:rPr>
              <a:t>Martinot</a:t>
            </a:r>
            <a:r>
              <a:rPr lang="nb-NO" dirty="0">
                <a:solidFill>
                  <a:schemeClr val="bg1">
                    <a:lumMod val="50000"/>
                  </a:schemeClr>
                </a:solidFill>
                <a:effectLst/>
                <a:latin typeface="Arial" panose="020B0604020202020204" pitchFamily="34" charset="0"/>
                <a:ea typeface="Aptos" panose="020B0004020202020204" pitchFamily="34" charset="0"/>
                <a:cs typeface="Arial" panose="020B0604020202020204" pitchFamily="34" charset="0"/>
              </a:rPr>
              <a:t>, P. </a:t>
            </a:r>
            <a:r>
              <a:rPr lang="nb-NO" i="1" dirty="0">
                <a:solidFill>
                  <a:schemeClr val="bg1">
                    <a:lumMod val="50000"/>
                  </a:schemeClr>
                </a:solidFill>
                <a:effectLst/>
                <a:latin typeface="Arial" panose="020B0604020202020204" pitchFamily="34" charset="0"/>
                <a:ea typeface="Aptos" panose="020B0004020202020204" pitchFamily="34" charset="0"/>
                <a:cs typeface="Arial" panose="020B0604020202020204" pitchFamily="34" charset="0"/>
              </a:rPr>
              <a:t>et al.</a:t>
            </a:r>
            <a:r>
              <a:rPr lang="nb-NO" dirty="0">
                <a:solidFill>
                  <a:schemeClr val="bg1">
                    <a:lumMod val="50000"/>
                  </a:schemeClr>
                </a:solidFill>
                <a:effectLst/>
                <a:latin typeface="Arial" panose="020B0604020202020204" pitchFamily="34" charset="0"/>
                <a:ea typeface="Aptos" panose="020B0004020202020204" pitchFamily="34" charset="0"/>
                <a:cs typeface="Arial" panose="020B0604020202020204" pitchFamily="34" charset="0"/>
              </a:rPr>
              <a:t> </a:t>
            </a:r>
            <a:r>
              <a:rPr lang="nb-NO" i="1" dirty="0">
                <a:solidFill>
                  <a:schemeClr val="bg1">
                    <a:lumMod val="50000"/>
                  </a:schemeClr>
                </a:solidFill>
                <a:effectLst/>
                <a:latin typeface="Arial" panose="020B0604020202020204" pitchFamily="34" charset="0"/>
                <a:ea typeface="Aptos" panose="020B0004020202020204" pitchFamily="34" charset="0"/>
                <a:cs typeface="Arial" panose="020B0604020202020204" pitchFamily="34" charset="0"/>
              </a:rPr>
              <a:t>Nature</a:t>
            </a:r>
            <a:r>
              <a:rPr lang="nb-NO" dirty="0">
                <a:solidFill>
                  <a:schemeClr val="bg1">
                    <a:lumMod val="50000"/>
                  </a:schemeClr>
                </a:solidFill>
                <a:effectLst/>
                <a:latin typeface="Arial" panose="020B0604020202020204" pitchFamily="34" charset="0"/>
                <a:ea typeface="Aptos" panose="020B0004020202020204" pitchFamily="34" charset="0"/>
                <a:cs typeface="Arial" panose="020B0604020202020204" pitchFamily="34" charset="0"/>
              </a:rPr>
              <a:t> </a:t>
            </a:r>
            <a:r>
              <a:rPr lang="nb-NO" b="1" dirty="0">
                <a:solidFill>
                  <a:schemeClr val="bg1">
                    <a:lumMod val="50000"/>
                  </a:schemeClr>
                </a:solidFill>
                <a:effectLst/>
                <a:latin typeface="Arial" panose="020B0604020202020204" pitchFamily="34" charset="0"/>
                <a:ea typeface="Aptos" panose="020B0004020202020204" pitchFamily="34" charset="0"/>
                <a:cs typeface="Arial" panose="020B0604020202020204" pitchFamily="34" charset="0"/>
              </a:rPr>
              <a:t>643</a:t>
            </a:r>
            <a:r>
              <a:rPr lang="nb-NO" dirty="0">
                <a:solidFill>
                  <a:schemeClr val="bg1">
                    <a:lumMod val="50000"/>
                  </a:schemeClr>
                </a:solidFill>
                <a:effectLst/>
                <a:latin typeface="Arial" panose="020B0604020202020204" pitchFamily="34" charset="0"/>
                <a:ea typeface="Aptos" panose="020B0004020202020204" pitchFamily="34" charset="0"/>
                <a:cs typeface="Arial" panose="020B0604020202020204" pitchFamily="34" charset="0"/>
              </a:rPr>
              <a:t>, 1020–1029 (2025).</a:t>
            </a:r>
            <a:br>
              <a:rPr lang="nb-NO" dirty="0">
                <a:solidFill>
                  <a:schemeClr val="bg1">
                    <a:lumMod val="50000"/>
                  </a:schemeClr>
                </a:solidFill>
                <a:effectLst/>
                <a:latin typeface="Arial" panose="020B0604020202020204" pitchFamily="34" charset="0"/>
                <a:ea typeface="Aptos" panose="020B0004020202020204" pitchFamily="34" charset="0"/>
                <a:cs typeface="Arial" panose="020B0604020202020204" pitchFamily="34" charset="0"/>
              </a:rPr>
            </a:br>
            <a:r>
              <a:rPr lang="en-GB" dirty="0">
                <a:solidFill>
                  <a:schemeClr val="bg1">
                    <a:lumMod val="50000"/>
                  </a:schemeClr>
                </a:solidFill>
                <a:effectLst/>
                <a:latin typeface="Arial" panose="020B0604020202020204" pitchFamily="34" charset="0"/>
                <a:ea typeface="Aptos" panose="020B0004020202020204" pitchFamily="34" charset="0"/>
                <a:cs typeface="Arial" panose="020B0604020202020204" pitchFamily="34" charset="0"/>
              </a:rPr>
              <a:t>Karna, U., Lee, M. S., List, J. A., Simon, A. &amp; Uchida, H. </a:t>
            </a:r>
            <a:r>
              <a:rPr lang="en-GB" i="1" dirty="0">
                <a:solidFill>
                  <a:schemeClr val="bg1">
                    <a:lumMod val="50000"/>
                  </a:schemeClr>
                </a:solidFill>
                <a:effectLst/>
                <a:latin typeface="Arial" panose="020B0604020202020204" pitchFamily="34" charset="0"/>
                <a:ea typeface="Aptos" panose="020B0004020202020204" pitchFamily="34" charset="0"/>
                <a:cs typeface="Arial" panose="020B0604020202020204" pitchFamily="34" charset="0"/>
              </a:rPr>
              <a:t>Nature</a:t>
            </a:r>
            <a:r>
              <a:rPr lang="en-GB" dirty="0">
                <a:solidFill>
                  <a:schemeClr val="bg1">
                    <a:lumMod val="50000"/>
                  </a:schemeClr>
                </a:solidFill>
                <a:effectLst/>
                <a:latin typeface="Arial" panose="020B0604020202020204" pitchFamily="34" charset="0"/>
                <a:ea typeface="Aptos" panose="020B0004020202020204" pitchFamily="34" charset="0"/>
                <a:cs typeface="Arial" panose="020B0604020202020204" pitchFamily="34" charset="0"/>
              </a:rPr>
              <a:t> </a:t>
            </a:r>
            <a:r>
              <a:rPr lang="en-GB" b="1" dirty="0">
                <a:solidFill>
                  <a:schemeClr val="bg1">
                    <a:lumMod val="50000"/>
                  </a:schemeClr>
                </a:solidFill>
                <a:effectLst/>
                <a:latin typeface="Arial" panose="020B0604020202020204" pitchFamily="34" charset="0"/>
                <a:ea typeface="Aptos" panose="020B0004020202020204" pitchFamily="34" charset="0"/>
                <a:cs typeface="Arial" panose="020B0604020202020204" pitchFamily="34" charset="0"/>
              </a:rPr>
              <a:t>639</a:t>
            </a:r>
            <a:r>
              <a:rPr lang="en-GB" dirty="0">
                <a:solidFill>
                  <a:schemeClr val="bg1">
                    <a:lumMod val="50000"/>
                  </a:schemeClr>
                </a:solidFill>
                <a:effectLst/>
                <a:latin typeface="Arial" panose="020B0604020202020204" pitchFamily="34" charset="0"/>
                <a:ea typeface="Aptos" panose="020B0004020202020204" pitchFamily="34" charset="0"/>
                <a:cs typeface="Arial" panose="020B0604020202020204" pitchFamily="34" charset="0"/>
              </a:rPr>
              <a:t>, 976–984 (2025).</a:t>
            </a:r>
            <a:br>
              <a:rPr lang="nb-NO" dirty="0">
                <a:solidFill>
                  <a:schemeClr val="bg1">
                    <a:lumMod val="50000"/>
                  </a:schemeClr>
                </a:solidFill>
                <a:latin typeface="Arial" panose="020B0604020202020204" pitchFamily="34" charset="0"/>
                <a:ea typeface="Aptos" panose="020B0004020202020204" pitchFamily="34" charset="0"/>
                <a:cs typeface="Arial" panose="020B0604020202020204" pitchFamily="34" charset="0"/>
              </a:rPr>
            </a:br>
            <a:r>
              <a:rPr lang="en-GB" dirty="0">
                <a:solidFill>
                  <a:schemeClr val="bg1">
                    <a:lumMod val="50000"/>
                  </a:schemeClr>
                </a:solidFill>
                <a:effectLst/>
                <a:latin typeface="Arial" panose="020B0604020202020204" pitchFamily="34" charset="0"/>
                <a:ea typeface="Aptos" panose="020B0004020202020204" pitchFamily="34" charset="0"/>
                <a:cs typeface="Arial" panose="020B0604020202020204" pitchFamily="34" charset="0"/>
              </a:rPr>
              <a:t>Fischer, J.-P. &amp; Thierry, X. </a:t>
            </a:r>
            <a:r>
              <a:rPr lang="en-GB" i="1" dirty="0">
                <a:solidFill>
                  <a:schemeClr val="bg1">
                    <a:lumMod val="50000"/>
                  </a:schemeClr>
                </a:solidFill>
                <a:effectLst/>
                <a:latin typeface="Arial" panose="020B0604020202020204" pitchFamily="34" charset="0"/>
                <a:ea typeface="Aptos" panose="020B0004020202020204" pitchFamily="34" charset="0"/>
                <a:cs typeface="Arial" panose="020B0604020202020204" pitchFamily="34" charset="0"/>
              </a:rPr>
              <a:t>Br. J. Dev. Psychol.</a:t>
            </a:r>
            <a:r>
              <a:rPr lang="en-GB" dirty="0">
                <a:solidFill>
                  <a:schemeClr val="bg1">
                    <a:lumMod val="50000"/>
                  </a:schemeClr>
                </a:solidFill>
                <a:effectLst/>
                <a:latin typeface="Arial" panose="020B0604020202020204" pitchFamily="34" charset="0"/>
                <a:ea typeface="Aptos" panose="020B0004020202020204" pitchFamily="34" charset="0"/>
                <a:cs typeface="Arial" panose="020B0604020202020204" pitchFamily="34" charset="0"/>
              </a:rPr>
              <a:t> </a:t>
            </a:r>
            <a:r>
              <a:rPr lang="en-GB" b="1" dirty="0">
                <a:solidFill>
                  <a:schemeClr val="bg1">
                    <a:lumMod val="50000"/>
                  </a:schemeClr>
                </a:solidFill>
                <a:effectLst/>
                <a:latin typeface="Arial" panose="020B0604020202020204" pitchFamily="34" charset="0"/>
                <a:ea typeface="Aptos" panose="020B0004020202020204" pitchFamily="34" charset="0"/>
                <a:cs typeface="Arial" panose="020B0604020202020204" pitchFamily="34" charset="0"/>
              </a:rPr>
              <a:t>40</a:t>
            </a:r>
            <a:r>
              <a:rPr lang="en-GB" dirty="0">
                <a:solidFill>
                  <a:schemeClr val="bg1">
                    <a:lumMod val="50000"/>
                  </a:schemeClr>
                </a:solidFill>
                <a:effectLst/>
                <a:latin typeface="Arial" panose="020B0604020202020204" pitchFamily="34" charset="0"/>
                <a:ea typeface="Aptos" panose="020B0004020202020204" pitchFamily="34" charset="0"/>
                <a:cs typeface="Arial" panose="020B0604020202020204" pitchFamily="34" charset="0"/>
              </a:rPr>
              <a:t>, 504–519 (2022).</a:t>
            </a:r>
            <a:br>
              <a:rPr lang="nb-NO" dirty="0">
                <a:solidFill>
                  <a:schemeClr val="bg1">
                    <a:lumMod val="50000"/>
                  </a:schemeClr>
                </a:solidFill>
                <a:latin typeface="Arial" panose="020B0604020202020204" pitchFamily="34" charset="0"/>
                <a:ea typeface="Aptos" panose="020B0004020202020204" pitchFamily="34" charset="0"/>
                <a:cs typeface="Arial" panose="020B0604020202020204" pitchFamily="34" charset="0"/>
              </a:rPr>
            </a:br>
            <a:r>
              <a:rPr lang="en-GB" dirty="0">
                <a:solidFill>
                  <a:schemeClr val="bg1">
                    <a:lumMod val="50000"/>
                  </a:schemeClr>
                </a:solidFill>
                <a:effectLst/>
                <a:latin typeface="Arial" panose="020B0604020202020204" pitchFamily="34" charset="0"/>
                <a:ea typeface="Aptos" panose="020B0004020202020204" pitchFamily="34" charset="0"/>
                <a:cs typeface="Arial" panose="020B0604020202020204" pitchFamily="34" charset="0"/>
              </a:rPr>
              <a:t>List, J. A. </a:t>
            </a:r>
            <a:r>
              <a:rPr lang="en-GB" i="1" dirty="0">
                <a:solidFill>
                  <a:schemeClr val="bg1">
                    <a:lumMod val="50000"/>
                  </a:schemeClr>
                </a:solidFill>
                <a:effectLst/>
                <a:latin typeface="Arial" panose="020B0604020202020204" pitchFamily="34" charset="0"/>
                <a:ea typeface="Aptos" panose="020B0004020202020204" pitchFamily="34" charset="0"/>
                <a:cs typeface="Arial" panose="020B0604020202020204" pitchFamily="34" charset="0"/>
              </a:rPr>
              <a:t>Experimental Economics: Theory and Practice</a:t>
            </a:r>
            <a:r>
              <a:rPr lang="en-GB" dirty="0">
                <a:solidFill>
                  <a:schemeClr val="bg1">
                    <a:lumMod val="50000"/>
                  </a:schemeClr>
                </a:solidFill>
                <a:effectLst/>
                <a:latin typeface="Arial" panose="020B0604020202020204" pitchFamily="34" charset="0"/>
                <a:ea typeface="Aptos" panose="020B0004020202020204" pitchFamily="34" charset="0"/>
                <a:cs typeface="Arial" panose="020B0604020202020204" pitchFamily="34" charset="0"/>
              </a:rPr>
              <a:t> (Univ. Chicago Press).</a:t>
            </a:r>
            <a:br>
              <a:rPr lang="nb-NO" dirty="0">
                <a:solidFill>
                  <a:schemeClr val="bg1">
                    <a:lumMod val="50000"/>
                  </a:schemeClr>
                </a:solidFill>
                <a:latin typeface="Arial" panose="020B0604020202020204" pitchFamily="34" charset="0"/>
                <a:ea typeface="Aptos" panose="020B0004020202020204" pitchFamily="34" charset="0"/>
                <a:cs typeface="Arial" panose="020B0604020202020204" pitchFamily="34" charset="0"/>
              </a:rPr>
            </a:br>
            <a:r>
              <a:rPr lang="en-GB" dirty="0" err="1">
                <a:solidFill>
                  <a:schemeClr val="bg1">
                    <a:lumMod val="50000"/>
                  </a:schemeClr>
                </a:solidFill>
                <a:effectLst/>
                <a:latin typeface="Arial" panose="020B0604020202020204" pitchFamily="34" charset="0"/>
                <a:ea typeface="Aptos" panose="020B0004020202020204" pitchFamily="34" charset="0"/>
                <a:cs typeface="Arial" panose="020B0604020202020204" pitchFamily="34" charset="0"/>
              </a:rPr>
              <a:t>Dhuey</a:t>
            </a:r>
            <a:r>
              <a:rPr lang="en-GB" dirty="0">
                <a:solidFill>
                  <a:schemeClr val="bg1">
                    <a:lumMod val="50000"/>
                  </a:schemeClr>
                </a:solidFill>
                <a:effectLst/>
                <a:latin typeface="Arial" panose="020B0604020202020204" pitchFamily="34" charset="0"/>
                <a:ea typeface="Aptos" panose="020B0004020202020204" pitchFamily="34" charset="0"/>
                <a:cs typeface="Arial" panose="020B0604020202020204" pitchFamily="34" charset="0"/>
              </a:rPr>
              <a:t>, E., </a:t>
            </a:r>
            <a:r>
              <a:rPr lang="en-GB" dirty="0" err="1">
                <a:solidFill>
                  <a:schemeClr val="bg1">
                    <a:lumMod val="50000"/>
                  </a:schemeClr>
                </a:solidFill>
                <a:effectLst/>
                <a:latin typeface="Arial" panose="020B0604020202020204" pitchFamily="34" charset="0"/>
                <a:ea typeface="Aptos" panose="020B0004020202020204" pitchFamily="34" charset="0"/>
                <a:cs typeface="Arial" panose="020B0604020202020204" pitchFamily="34" charset="0"/>
              </a:rPr>
              <a:t>Figlio</a:t>
            </a:r>
            <a:r>
              <a:rPr lang="en-GB" dirty="0">
                <a:solidFill>
                  <a:schemeClr val="bg1">
                    <a:lumMod val="50000"/>
                  </a:schemeClr>
                </a:solidFill>
                <a:effectLst/>
                <a:latin typeface="Arial" panose="020B0604020202020204" pitchFamily="34" charset="0"/>
                <a:ea typeface="Aptos" panose="020B0004020202020204" pitchFamily="34" charset="0"/>
                <a:cs typeface="Arial" panose="020B0604020202020204" pitchFamily="34" charset="0"/>
              </a:rPr>
              <a:t>, D., </a:t>
            </a:r>
            <a:r>
              <a:rPr lang="en-GB" dirty="0" err="1">
                <a:solidFill>
                  <a:schemeClr val="bg1">
                    <a:lumMod val="50000"/>
                  </a:schemeClr>
                </a:solidFill>
                <a:effectLst/>
                <a:latin typeface="Arial" panose="020B0604020202020204" pitchFamily="34" charset="0"/>
                <a:ea typeface="Aptos" panose="020B0004020202020204" pitchFamily="34" charset="0"/>
                <a:cs typeface="Arial" panose="020B0604020202020204" pitchFamily="34" charset="0"/>
              </a:rPr>
              <a:t>Karbownik</a:t>
            </a:r>
            <a:r>
              <a:rPr lang="en-GB" dirty="0">
                <a:solidFill>
                  <a:schemeClr val="bg1">
                    <a:lumMod val="50000"/>
                  </a:schemeClr>
                </a:solidFill>
                <a:effectLst/>
                <a:latin typeface="Arial" panose="020B0604020202020204" pitchFamily="34" charset="0"/>
                <a:ea typeface="Aptos" panose="020B0004020202020204" pitchFamily="34" charset="0"/>
                <a:cs typeface="Arial" panose="020B0604020202020204" pitchFamily="34" charset="0"/>
              </a:rPr>
              <a:t>, K. &amp; Roth, J. </a:t>
            </a:r>
            <a:r>
              <a:rPr lang="en-GB" i="1" dirty="0">
                <a:solidFill>
                  <a:schemeClr val="bg1">
                    <a:lumMod val="50000"/>
                  </a:schemeClr>
                </a:solidFill>
                <a:effectLst/>
                <a:latin typeface="Arial" panose="020B0604020202020204" pitchFamily="34" charset="0"/>
                <a:ea typeface="Aptos" panose="020B0004020202020204" pitchFamily="34" charset="0"/>
                <a:cs typeface="Arial" panose="020B0604020202020204" pitchFamily="34" charset="0"/>
              </a:rPr>
              <a:t>J. Policy Anal. </a:t>
            </a:r>
            <a:r>
              <a:rPr lang="nb-NO" i="1" dirty="0" err="1">
                <a:solidFill>
                  <a:schemeClr val="bg1">
                    <a:lumMod val="50000"/>
                  </a:schemeClr>
                </a:solidFill>
                <a:effectLst/>
                <a:latin typeface="Arial" panose="020B0604020202020204" pitchFamily="34" charset="0"/>
                <a:ea typeface="Aptos" panose="020B0004020202020204" pitchFamily="34" charset="0"/>
                <a:cs typeface="Arial" panose="020B0604020202020204" pitchFamily="34" charset="0"/>
              </a:rPr>
              <a:t>Mgmt</a:t>
            </a:r>
            <a:r>
              <a:rPr lang="nb-NO" dirty="0">
                <a:solidFill>
                  <a:schemeClr val="bg1">
                    <a:lumMod val="50000"/>
                  </a:schemeClr>
                </a:solidFill>
                <a:effectLst/>
                <a:latin typeface="Arial" panose="020B0604020202020204" pitchFamily="34" charset="0"/>
                <a:ea typeface="Aptos" panose="020B0004020202020204" pitchFamily="34" charset="0"/>
                <a:cs typeface="Arial" panose="020B0604020202020204" pitchFamily="34" charset="0"/>
              </a:rPr>
              <a:t> </a:t>
            </a:r>
            <a:r>
              <a:rPr lang="nb-NO" b="1" dirty="0">
                <a:solidFill>
                  <a:schemeClr val="bg1">
                    <a:lumMod val="50000"/>
                  </a:schemeClr>
                </a:solidFill>
                <a:effectLst/>
                <a:latin typeface="Arial" panose="020B0604020202020204" pitchFamily="34" charset="0"/>
                <a:ea typeface="Aptos" panose="020B0004020202020204" pitchFamily="34" charset="0"/>
                <a:cs typeface="Arial" panose="020B0604020202020204" pitchFamily="34" charset="0"/>
              </a:rPr>
              <a:t>38</a:t>
            </a:r>
            <a:r>
              <a:rPr lang="nb-NO" dirty="0">
                <a:solidFill>
                  <a:schemeClr val="bg1">
                    <a:lumMod val="50000"/>
                  </a:schemeClr>
                </a:solidFill>
                <a:effectLst/>
                <a:latin typeface="Arial" panose="020B0604020202020204" pitchFamily="34" charset="0"/>
                <a:ea typeface="Aptos" panose="020B0004020202020204" pitchFamily="34" charset="0"/>
                <a:cs typeface="Arial" panose="020B0604020202020204" pitchFamily="34" charset="0"/>
              </a:rPr>
              <a:t>, 538–578 (2019).</a:t>
            </a:r>
          </a:p>
        </p:txBody>
      </p:sp>
      <p:sp>
        <p:nvSpPr>
          <p:cNvPr id="31" name="TextBox 30">
            <a:extLst>
              <a:ext uri="{FF2B5EF4-FFF2-40B4-BE49-F238E27FC236}">
                <a16:creationId xmlns:a16="http://schemas.microsoft.com/office/drawing/2014/main" id="{1C07897D-BBD4-E4F2-AABA-B88748DBDCF5}"/>
              </a:ext>
            </a:extLst>
          </p:cNvPr>
          <p:cNvSpPr txBox="1"/>
          <p:nvPr/>
        </p:nvSpPr>
        <p:spPr>
          <a:xfrm>
            <a:off x="638615" y="4261748"/>
            <a:ext cx="22487020" cy="583108"/>
          </a:xfrm>
          <a:prstGeom prst="rect">
            <a:avLst/>
          </a:prstGeom>
          <a:noFill/>
        </p:spPr>
        <p:txBody>
          <a:bodyPr wrap="square">
            <a:spAutoFit/>
          </a:bodyPr>
          <a:lstStyle/>
          <a:p>
            <a:pPr>
              <a:lnSpc>
                <a:spcPts val="4400"/>
              </a:lnSpc>
              <a:spcAft>
                <a:spcPts val="800"/>
              </a:spcAft>
            </a:pPr>
            <a:r>
              <a:rPr lang="en-US" sz="2000" b="1" dirty="0">
                <a:effectLst/>
                <a:latin typeface="Arial Black" panose="020B0A04020102020204" pitchFamily="34" charset="0"/>
                <a:ea typeface="Aptos" panose="020B0004020202020204" pitchFamily="34" charset="0"/>
                <a:cs typeface="Times New Roman" panose="02020603050405020304" pitchFamily="18" charset="0"/>
              </a:rPr>
              <a:t>Nelly Dean</a:t>
            </a:r>
            <a:r>
              <a:rPr lang="en-US" sz="2000" b="1" baseline="30000" dirty="0">
                <a:effectLst/>
                <a:latin typeface="Arial Black" panose="020B0A04020102020204" pitchFamily="34" charset="0"/>
                <a:ea typeface="Aptos" panose="020B0004020202020204" pitchFamily="34" charset="0"/>
                <a:cs typeface="Times New Roman" panose="02020603050405020304" pitchFamily="18" charset="0"/>
              </a:rPr>
              <a:t>1</a:t>
            </a:r>
            <a:r>
              <a:rPr lang="en-US" sz="2000" b="1" dirty="0">
                <a:effectLst/>
                <a:latin typeface="Arial Black" panose="020B0A04020102020204" pitchFamily="34" charset="0"/>
                <a:ea typeface="Aptos" panose="020B0004020202020204" pitchFamily="34" charset="0"/>
                <a:cs typeface="Times New Roman" panose="02020603050405020304" pitchFamily="18" charset="0"/>
              </a:rPr>
              <a:t>, Hindley Earnshaw</a:t>
            </a:r>
            <a:r>
              <a:rPr lang="en-US" sz="2000" b="1" baseline="30000" dirty="0">
                <a:effectLst/>
                <a:latin typeface="Arial Black" panose="020B0A04020102020204" pitchFamily="34" charset="0"/>
                <a:ea typeface="Aptos" panose="020B0004020202020204" pitchFamily="34" charset="0"/>
                <a:cs typeface="Times New Roman" panose="02020603050405020304" pitchFamily="18" charset="0"/>
              </a:rPr>
              <a:t>1</a:t>
            </a:r>
            <a:r>
              <a:rPr lang="en-US" sz="2000" b="1" dirty="0">
                <a:effectLst/>
                <a:latin typeface="Arial Black" panose="020B0A04020102020204" pitchFamily="34" charset="0"/>
                <a:ea typeface="Aptos" panose="020B0004020202020204" pitchFamily="34" charset="0"/>
                <a:cs typeface="Times New Roman" panose="02020603050405020304" pitchFamily="18" charset="0"/>
              </a:rPr>
              <a:t>, Michael Johnson</a:t>
            </a:r>
            <a:r>
              <a:rPr lang="en-US" sz="2000" b="1" baseline="30000" dirty="0">
                <a:effectLst/>
                <a:latin typeface="Arial Black" panose="020B0A04020102020204" pitchFamily="34" charset="0"/>
                <a:ea typeface="Aptos" panose="020B0004020202020204" pitchFamily="34" charset="0"/>
                <a:cs typeface="Times New Roman" panose="02020603050405020304" pitchFamily="18" charset="0"/>
              </a:rPr>
              <a:t>2</a:t>
            </a:r>
            <a:r>
              <a:rPr lang="en-US" sz="2000" b="1" dirty="0">
                <a:effectLst/>
                <a:latin typeface="Arial Black" panose="020B0A04020102020204" pitchFamily="34" charset="0"/>
                <a:ea typeface="Aptos" panose="020B0004020202020204" pitchFamily="34" charset="0"/>
                <a:cs typeface="Times New Roman" panose="02020603050405020304" pitchFamily="18" charset="0"/>
              </a:rPr>
              <a:t>, William Jones</a:t>
            </a:r>
            <a:r>
              <a:rPr lang="en-US" sz="2000" b="1" baseline="30000" dirty="0">
                <a:effectLst/>
                <a:latin typeface="Arial Black" panose="020B0A04020102020204" pitchFamily="34" charset="0"/>
                <a:ea typeface="Aptos" panose="020B0004020202020204" pitchFamily="34" charset="0"/>
                <a:cs typeface="Times New Roman" panose="02020603050405020304" pitchFamily="18" charset="0"/>
              </a:rPr>
              <a:t>2</a:t>
            </a:r>
            <a:endParaRPr lang="nb-NO" sz="2000" b="1" dirty="0">
              <a:effectLst/>
              <a:latin typeface="Arial Black" panose="020B0A04020102020204" pitchFamily="34" charset="0"/>
              <a:ea typeface="Aptos" panose="020B0004020202020204" pitchFamily="34" charset="0"/>
              <a:cs typeface="Times New Roman" panose="02020603050405020304" pitchFamily="18" charset="0"/>
            </a:endParaRPr>
          </a:p>
        </p:txBody>
      </p:sp>
      <p:sp>
        <p:nvSpPr>
          <p:cNvPr id="33" name="TextBox 32">
            <a:extLst>
              <a:ext uri="{FF2B5EF4-FFF2-40B4-BE49-F238E27FC236}">
                <a16:creationId xmlns:a16="http://schemas.microsoft.com/office/drawing/2014/main" id="{86169B4C-6311-6DC8-768E-C0F8AECFE86F}"/>
              </a:ext>
            </a:extLst>
          </p:cNvPr>
          <p:cNvSpPr txBox="1"/>
          <p:nvPr/>
        </p:nvSpPr>
        <p:spPr>
          <a:xfrm>
            <a:off x="10809811" y="4449491"/>
            <a:ext cx="23413452" cy="376065"/>
          </a:xfrm>
          <a:prstGeom prst="rect">
            <a:avLst/>
          </a:prstGeom>
          <a:noFill/>
        </p:spPr>
        <p:txBody>
          <a:bodyPr wrap="square">
            <a:spAutoFit/>
          </a:bodyPr>
          <a:lstStyle/>
          <a:p>
            <a:pPr>
              <a:lnSpc>
                <a:spcPct val="107000"/>
              </a:lnSpc>
              <a:spcAft>
                <a:spcPts val="800"/>
              </a:spcAft>
            </a:pPr>
            <a:r>
              <a:rPr lang="en-US" sz="1800" dirty="0">
                <a:effectLst/>
                <a:latin typeface="Arial" panose="020B0604020202020204" pitchFamily="34" charset="0"/>
                <a:ea typeface="Aptos" panose="020B0004020202020204" pitchFamily="34" charset="0"/>
                <a:cs typeface="Times New Roman" panose="02020603050405020304" pitchFamily="18" charset="0"/>
              </a:rPr>
              <a:t>University of Oslo</a:t>
            </a:r>
            <a:r>
              <a:rPr lang="en-US" sz="1800" baseline="30000" dirty="0">
                <a:effectLst/>
                <a:latin typeface="Arial" panose="020B0604020202020204" pitchFamily="34" charset="0"/>
                <a:ea typeface="Aptos" panose="020B0004020202020204" pitchFamily="34" charset="0"/>
                <a:cs typeface="Times New Roman" panose="02020603050405020304" pitchFamily="18" charset="0"/>
              </a:rPr>
              <a:t>1</a:t>
            </a:r>
            <a:r>
              <a:rPr lang="en-US" sz="1800" dirty="0">
                <a:effectLst/>
                <a:latin typeface="Arial" panose="020B0604020202020204" pitchFamily="34" charset="0"/>
                <a:ea typeface="Aptos" panose="020B0004020202020204" pitchFamily="34" charset="0"/>
                <a:cs typeface="Times New Roman" panose="02020603050405020304" pitchFamily="18" charset="0"/>
              </a:rPr>
              <a:t>,</a:t>
            </a:r>
            <a:r>
              <a:rPr lang="en-US" dirty="0">
                <a:latin typeface="Arial" panose="020B0604020202020204" pitchFamily="34" charset="0"/>
                <a:ea typeface="Aptos" panose="020B0004020202020204" pitchFamily="34" charset="0"/>
                <a:cs typeface="Times New Roman" panose="02020603050405020304" pitchFamily="18" charset="0"/>
              </a:rPr>
              <a:t> </a:t>
            </a:r>
            <a:r>
              <a:rPr lang="en-US" sz="1800" dirty="0">
                <a:effectLst/>
                <a:latin typeface="Arial" panose="020B0604020202020204" pitchFamily="34" charset="0"/>
                <a:ea typeface="Aptos" panose="020B0004020202020204" pitchFamily="34" charset="0"/>
                <a:cs typeface="Times New Roman" panose="02020603050405020304" pitchFamily="18" charset="0"/>
              </a:rPr>
              <a:t>University of </a:t>
            </a:r>
            <a:r>
              <a:rPr lang="en-GB" dirty="0">
                <a:latin typeface="Aptos" panose="020B0004020202020204" pitchFamily="34" charset="0"/>
                <a:ea typeface="Aptos" panose="020B0004020202020204" pitchFamily="34" charset="0"/>
                <a:cs typeface="Times New Roman" panose="02020603050405020304" pitchFamily="18" charset="0"/>
              </a:rPr>
              <a:t>Manchester</a:t>
            </a:r>
            <a:r>
              <a:rPr lang="en-US" baseline="30000" dirty="0">
                <a:latin typeface="Arial" panose="020B0604020202020204" pitchFamily="34" charset="0"/>
                <a:ea typeface="Aptos" panose="020B0004020202020204" pitchFamily="34" charset="0"/>
                <a:cs typeface="Times New Roman" panose="02020603050405020304" pitchFamily="18" charset="0"/>
              </a:rPr>
              <a:t>2</a:t>
            </a:r>
            <a:endParaRPr lang="nb-NO" sz="1800" dirty="0">
              <a:effectLst/>
              <a:latin typeface="Aptos" panose="020B0004020202020204" pitchFamily="34" charset="0"/>
              <a:ea typeface="Aptos" panose="020B0004020202020204" pitchFamily="34" charset="0"/>
              <a:cs typeface="Times New Roman" panose="02020603050405020304" pitchFamily="18" charset="0"/>
            </a:endParaRPr>
          </a:p>
        </p:txBody>
      </p:sp>
      <p:cxnSp>
        <p:nvCxnSpPr>
          <p:cNvPr id="37" name="Straight Connector 36">
            <a:extLst>
              <a:ext uri="{FF2B5EF4-FFF2-40B4-BE49-F238E27FC236}">
                <a16:creationId xmlns:a16="http://schemas.microsoft.com/office/drawing/2014/main" id="{096E036D-7C08-9003-FFFB-2C6A13CF752A}"/>
              </a:ext>
            </a:extLst>
          </p:cNvPr>
          <p:cNvCxnSpPr/>
          <p:nvPr/>
        </p:nvCxnSpPr>
        <p:spPr>
          <a:xfrm>
            <a:off x="10896815" y="24866600"/>
            <a:ext cx="9588285" cy="0"/>
          </a:xfrm>
          <a:prstGeom prst="line">
            <a:avLst/>
          </a:prstGeom>
          <a:ln w="25400">
            <a:solidFill>
              <a:srgbClr val="5596A9"/>
            </a:solidFill>
            <a:prstDash val="sysDash"/>
          </a:ln>
        </p:spPr>
        <p:style>
          <a:lnRef idx="2">
            <a:schemeClr val="accent1"/>
          </a:lnRef>
          <a:fillRef idx="0">
            <a:schemeClr val="accent1"/>
          </a:fillRef>
          <a:effectRef idx="1">
            <a:schemeClr val="accent1"/>
          </a:effectRef>
          <a:fontRef idx="minor">
            <a:schemeClr val="tx1"/>
          </a:fontRef>
        </p:style>
      </p:cxnSp>
      <p:pic>
        <p:nvPicPr>
          <p:cNvPr id="40" name="Graphic 39" descr="Play with solid fill">
            <a:extLst>
              <a:ext uri="{FF2B5EF4-FFF2-40B4-BE49-F238E27FC236}">
                <a16:creationId xmlns:a16="http://schemas.microsoft.com/office/drawing/2014/main" id="{A27BE956-2DBA-7D4E-AEF8-52B9B08D5A6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0800000">
            <a:off x="2420243" y="28197508"/>
            <a:ext cx="914400" cy="914400"/>
          </a:xfrm>
          <a:prstGeom prst="rect">
            <a:avLst/>
          </a:prstGeom>
        </p:spPr>
      </p:pic>
      <p:pic>
        <p:nvPicPr>
          <p:cNvPr id="45" name="Graphic 44">
            <a:extLst>
              <a:ext uri="{FF2B5EF4-FFF2-40B4-BE49-F238E27FC236}">
                <a16:creationId xmlns:a16="http://schemas.microsoft.com/office/drawing/2014/main" id="{859692D0-C523-9AE4-B049-7BF1FA3F7CDB}"/>
              </a:ext>
            </a:extLst>
          </p:cNvPr>
          <p:cNvPicPr>
            <a:picLocks noChangeAspect="1"/>
          </p:cNvPicPr>
          <p:nvPr/>
        </p:nvPicPr>
        <p:blipFill>
          <a:blip r:embed="rId10">
            <a:alphaModFix amt="60000"/>
            <a:extLst>
              <a:ext uri="{96DAC541-7B7A-43D3-8B79-37D633B846F1}">
                <asvg:svgBlip xmlns:asvg="http://schemas.microsoft.com/office/drawing/2016/SVG/main" r:embed="rId11"/>
              </a:ext>
            </a:extLst>
          </a:blip>
          <a:srcRect l="10333" t="25805" r="10778" b="22934"/>
          <a:stretch/>
        </p:blipFill>
        <p:spPr>
          <a:xfrm>
            <a:off x="14090911" y="28280837"/>
            <a:ext cx="2875780" cy="769252"/>
          </a:xfrm>
          <a:prstGeom prst="rect">
            <a:avLst/>
          </a:prstGeom>
        </p:spPr>
      </p:pic>
    </p:spTree>
    <p:extLst>
      <p:ext uri="{BB962C8B-B14F-4D97-AF65-F5344CB8AC3E}">
        <p14:creationId xmlns:p14="http://schemas.microsoft.com/office/powerpoint/2010/main" val="99265257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151</TotalTime>
  <Words>868</Words>
  <Application>Microsoft Office PowerPoint</Application>
  <PresentationFormat>Custom</PresentationFormat>
  <Paragraphs>21</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Aptos Display</vt:lpstr>
      <vt:lpstr>Arial</vt:lpstr>
      <vt:lpstr>Arial Black</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Shane David Colvin</dc:creator>
  <cp:lastModifiedBy>Shane David Colvin</cp:lastModifiedBy>
  <cp:revision>7</cp:revision>
  <dcterms:created xsi:type="dcterms:W3CDTF">2025-09-10T13:23:52Z</dcterms:created>
  <dcterms:modified xsi:type="dcterms:W3CDTF">2025-09-11T04:57:47Z</dcterms:modified>
</cp:coreProperties>
</file>