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30240288" cy="212407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" userDrawn="1">
          <p15:clr>
            <a:srgbClr val="A4A3A4"/>
          </p15:clr>
        </p15:guide>
        <p15:guide id="2" pos="884" userDrawn="1">
          <p15:clr>
            <a:srgbClr val="A4A3A4"/>
          </p15:clr>
        </p15:guide>
        <p15:guide id="3" orient="horz" pos="12473" userDrawn="1">
          <p15:clr>
            <a:srgbClr val="A4A3A4"/>
          </p15:clr>
        </p15:guide>
        <p15:guide id="4" pos="18143" userDrawn="1">
          <p15:clr>
            <a:srgbClr val="A4A3A4"/>
          </p15:clr>
        </p15:guide>
        <p15:guide id="5" pos="9388" userDrawn="1">
          <p15:clr>
            <a:srgbClr val="A4A3A4"/>
          </p15:clr>
        </p15:guide>
        <p15:guide id="6" orient="horz" pos="7461" userDrawn="1">
          <p15:clr>
            <a:srgbClr val="A4A3A4"/>
          </p15:clr>
        </p15:guide>
        <p15:guide id="7" pos="4989" userDrawn="1">
          <p15:clr>
            <a:srgbClr val="A4A3A4"/>
          </p15:clr>
        </p15:guide>
        <p15:guide id="8" pos="13652" userDrawn="1">
          <p15:clr>
            <a:srgbClr val="A4A3A4"/>
          </p15:clr>
        </p15:guide>
        <p15:guide id="10" pos="5306" userDrawn="1">
          <p15:clr>
            <a:srgbClr val="A4A3A4"/>
          </p15:clr>
        </p15:guide>
        <p15:guide id="11" pos="9751" userDrawn="1">
          <p15:clr>
            <a:srgbClr val="A4A3A4"/>
          </p15:clr>
        </p15:guide>
        <p15:guide id="12" pos="14015" userDrawn="1">
          <p15:clr>
            <a:srgbClr val="A4A3A4"/>
          </p15:clr>
        </p15:guide>
        <p15:guide id="13" orient="horz" pos="2540" userDrawn="1">
          <p15:clr>
            <a:srgbClr val="A4A3A4"/>
          </p15:clr>
        </p15:guide>
        <p15:guide id="14" orient="horz" pos="7869" userDrawn="1">
          <p15:clr>
            <a:srgbClr val="A4A3A4"/>
          </p15:clr>
        </p15:guide>
        <p15:guide id="15" orient="horz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35" autoAdjust="0"/>
    <p:restoredTop sz="94660"/>
  </p:normalViewPr>
  <p:slideViewPr>
    <p:cSldViewPr snapToGrid="0">
      <p:cViewPr varScale="1">
        <p:scale>
          <a:sx n="47" d="100"/>
          <a:sy n="47" d="100"/>
        </p:scale>
        <p:origin x="3642" y="54"/>
      </p:cViewPr>
      <p:guideLst>
        <p:guide orient="horz" pos="907"/>
        <p:guide pos="884"/>
        <p:guide orient="horz" pos="12473"/>
        <p:guide pos="18143"/>
        <p:guide pos="9388"/>
        <p:guide orient="horz" pos="7461"/>
        <p:guide pos="4989"/>
        <p:guide pos="13652"/>
        <p:guide pos="5306"/>
        <p:guide pos="9751"/>
        <p:guide pos="14015"/>
        <p:guide orient="horz" pos="2540"/>
        <p:guide orient="horz" pos="7869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8022" y="3476208"/>
            <a:ext cx="25704245" cy="7394928"/>
          </a:xfrm>
        </p:spPr>
        <p:txBody>
          <a:bodyPr anchor="b"/>
          <a:lstStyle>
            <a:lvl1pPr algn="ctr">
              <a:defRPr sz="1858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036" y="11156312"/>
            <a:ext cx="22680216" cy="5128263"/>
          </a:xfrm>
        </p:spPr>
        <p:txBody>
          <a:bodyPr/>
          <a:lstStyle>
            <a:lvl1pPr marL="0" indent="0" algn="ctr">
              <a:buNone/>
              <a:defRPr sz="7433"/>
            </a:lvl1pPr>
            <a:lvl2pPr marL="1416040" indent="0" algn="ctr">
              <a:buNone/>
              <a:defRPr sz="6194"/>
            </a:lvl2pPr>
            <a:lvl3pPr marL="2832080" indent="0" algn="ctr">
              <a:buNone/>
              <a:defRPr sz="5575"/>
            </a:lvl3pPr>
            <a:lvl4pPr marL="4248120" indent="0" algn="ctr">
              <a:buNone/>
              <a:defRPr sz="4956"/>
            </a:lvl4pPr>
            <a:lvl5pPr marL="5664159" indent="0" algn="ctr">
              <a:buNone/>
              <a:defRPr sz="4956"/>
            </a:lvl5pPr>
            <a:lvl6pPr marL="7080199" indent="0" algn="ctr">
              <a:buNone/>
              <a:defRPr sz="4956"/>
            </a:lvl6pPr>
            <a:lvl7pPr marL="8496239" indent="0" algn="ctr">
              <a:buNone/>
              <a:defRPr sz="4956"/>
            </a:lvl7pPr>
            <a:lvl8pPr marL="9912279" indent="0" algn="ctr">
              <a:buNone/>
              <a:defRPr sz="4956"/>
            </a:lvl8pPr>
            <a:lvl9pPr marL="11328319" indent="0" algn="ctr">
              <a:buNone/>
              <a:defRPr sz="4956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8705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8697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3272" y="5295443"/>
            <a:ext cx="26082248" cy="8835560"/>
          </a:xfrm>
        </p:spPr>
        <p:txBody>
          <a:bodyPr anchor="b"/>
          <a:lstStyle>
            <a:lvl1pPr>
              <a:defRPr sz="18583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3272" y="14214591"/>
            <a:ext cx="26082248" cy="4646413"/>
          </a:xfrm>
        </p:spPr>
        <p:txBody>
          <a:bodyPr/>
          <a:lstStyle>
            <a:lvl1pPr marL="0" indent="0">
              <a:buNone/>
              <a:defRPr sz="7433">
                <a:solidFill>
                  <a:schemeClr val="tx1">
                    <a:tint val="82000"/>
                  </a:schemeClr>
                </a:solidFill>
              </a:defRPr>
            </a:lvl1pPr>
            <a:lvl2pPr marL="1416040" indent="0">
              <a:buNone/>
              <a:defRPr sz="6194">
                <a:solidFill>
                  <a:schemeClr val="tx1">
                    <a:tint val="82000"/>
                  </a:schemeClr>
                </a:solidFill>
              </a:defRPr>
            </a:lvl2pPr>
            <a:lvl3pPr marL="2832080" indent="0">
              <a:buNone/>
              <a:defRPr sz="5575">
                <a:solidFill>
                  <a:schemeClr val="tx1">
                    <a:tint val="82000"/>
                  </a:schemeClr>
                </a:solidFill>
              </a:defRPr>
            </a:lvl3pPr>
            <a:lvl4pPr marL="4248120" indent="0">
              <a:buNone/>
              <a:defRPr sz="4956">
                <a:solidFill>
                  <a:schemeClr val="tx1">
                    <a:tint val="82000"/>
                  </a:schemeClr>
                </a:solidFill>
              </a:defRPr>
            </a:lvl4pPr>
            <a:lvl5pPr marL="5664159" indent="0">
              <a:buNone/>
              <a:defRPr sz="4956">
                <a:solidFill>
                  <a:schemeClr val="tx1">
                    <a:tint val="82000"/>
                  </a:schemeClr>
                </a:solidFill>
              </a:defRPr>
            </a:lvl5pPr>
            <a:lvl6pPr marL="7080199" indent="0">
              <a:buNone/>
              <a:defRPr sz="4956">
                <a:solidFill>
                  <a:schemeClr val="tx1">
                    <a:tint val="82000"/>
                  </a:schemeClr>
                </a:solidFill>
              </a:defRPr>
            </a:lvl6pPr>
            <a:lvl7pPr marL="8496239" indent="0">
              <a:buNone/>
              <a:defRPr sz="4956">
                <a:solidFill>
                  <a:schemeClr val="tx1">
                    <a:tint val="82000"/>
                  </a:schemeClr>
                </a:solidFill>
              </a:defRPr>
            </a:lvl7pPr>
            <a:lvl8pPr marL="9912279" indent="0">
              <a:buNone/>
              <a:defRPr sz="4956">
                <a:solidFill>
                  <a:schemeClr val="tx1">
                    <a:tint val="82000"/>
                  </a:schemeClr>
                </a:solidFill>
              </a:defRPr>
            </a:lvl8pPr>
            <a:lvl9pPr marL="11328319" indent="0">
              <a:buNone/>
              <a:defRPr sz="495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24664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9020" y="5654366"/>
            <a:ext cx="12852122" cy="1347706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09146" y="5654366"/>
            <a:ext cx="12852122" cy="1347706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05104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1130878"/>
            <a:ext cx="26082248" cy="410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2962" y="5206935"/>
            <a:ext cx="12793057" cy="2551839"/>
          </a:xfrm>
        </p:spPr>
        <p:txBody>
          <a:bodyPr anchor="b"/>
          <a:lstStyle>
            <a:lvl1pPr marL="0" indent="0">
              <a:buNone/>
              <a:defRPr sz="7433" b="1"/>
            </a:lvl1pPr>
            <a:lvl2pPr marL="1416040" indent="0">
              <a:buNone/>
              <a:defRPr sz="6194" b="1"/>
            </a:lvl2pPr>
            <a:lvl3pPr marL="2832080" indent="0">
              <a:buNone/>
              <a:defRPr sz="5575" b="1"/>
            </a:lvl3pPr>
            <a:lvl4pPr marL="4248120" indent="0">
              <a:buNone/>
              <a:defRPr sz="4956" b="1"/>
            </a:lvl4pPr>
            <a:lvl5pPr marL="5664159" indent="0">
              <a:buNone/>
              <a:defRPr sz="4956" b="1"/>
            </a:lvl5pPr>
            <a:lvl6pPr marL="7080199" indent="0">
              <a:buNone/>
              <a:defRPr sz="4956" b="1"/>
            </a:lvl6pPr>
            <a:lvl7pPr marL="8496239" indent="0">
              <a:buNone/>
              <a:defRPr sz="4956" b="1"/>
            </a:lvl7pPr>
            <a:lvl8pPr marL="9912279" indent="0">
              <a:buNone/>
              <a:defRPr sz="4956" b="1"/>
            </a:lvl8pPr>
            <a:lvl9pPr marL="11328319" indent="0">
              <a:buNone/>
              <a:defRPr sz="495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2962" y="7758774"/>
            <a:ext cx="12793057" cy="11411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09148" y="5206935"/>
            <a:ext cx="12856061" cy="2551839"/>
          </a:xfrm>
        </p:spPr>
        <p:txBody>
          <a:bodyPr anchor="b"/>
          <a:lstStyle>
            <a:lvl1pPr marL="0" indent="0">
              <a:buNone/>
              <a:defRPr sz="7433" b="1"/>
            </a:lvl1pPr>
            <a:lvl2pPr marL="1416040" indent="0">
              <a:buNone/>
              <a:defRPr sz="6194" b="1"/>
            </a:lvl2pPr>
            <a:lvl3pPr marL="2832080" indent="0">
              <a:buNone/>
              <a:defRPr sz="5575" b="1"/>
            </a:lvl3pPr>
            <a:lvl4pPr marL="4248120" indent="0">
              <a:buNone/>
              <a:defRPr sz="4956" b="1"/>
            </a:lvl4pPr>
            <a:lvl5pPr marL="5664159" indent="0">
              <a:buNone/>
              <a:defRPr sz="4956" b="1"/>
            </a:lvl5pPr>
            <a:lvl6pPr marL="7080199" indent="0">
              <a:buNone/>
              <a:defRPr sz="4956" b="1"/>
            </a:lvl6pPr>
            <a:lvl7pPr marL="8496239" indent="0">
              <a:buNone/>
              <a:defRPr sz="4956" b="1"/>
            </a:lvl7pPr>
            <a:lvl8pPr marL="9912279" indent="0">
              <a:buNone/>
              <a:defRPr sz="4956" b="1"/>
            </a:lvl8pPr>
            <a:lvl9pPr marL="11328319" indent="0">
              <a:buNone/>
              <a:defRPr sz="495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09148" y="7758774"/>
            <a:ext cx="12856061" cy="114119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5041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41398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908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1416050"/>
            <a:ext cx="9753280" cy="4956175"/>
          </a:xfrm>
        </p:spPr>
        <p:txBody>
          <a:bodyPr anchor="b"/>
          <a:lstStyle>
            <a:lvl1pPr>
              <a:defRPr sz="991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56061" y="3058279"/>
            <a:ext cx="15309146" cy="15094700"/>
          </a:xfrm>
        </p:spPr>
        <p:txBody>
          <a:bodyPr/>
          <a:lstStyle>
            <a:lvl1pPr>
              <a:defRPr sz="9911"/>
            </a:lvl1pPr>
            <a:lvl2pPr>
              <a:defRPr sz="8672"/>
            </a:lvl2pPr>
            <a:lvl3pPr>
              <a:defRPr sz="7433"/>
            </a:lvl3pPr>
            <a:lvl4pPr>
              <a:defRPr sz="6194"/>
            </a:lvl4pPr>
            <a:lvl5pPr>
              <a:defRPr sz="6194"/>
            </a:lvl5pPr>
            <a:lvl6pPr>
              <a:defRPr sz="6194"/>
            </a:lvl6pPr>
            <a:lvl7pPr>
              <a:defRPr sz="6194"/>
            </a:lvl7pPr>
            <a:lvl8pPr>
              <a:defRPr sz="6194"/>
            </a:lvl8pPr>
            <a:lvl9pPr>
              <a:defRPr sz="6194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6372225"/>
            <a:ext cx="9753280" cy="11805335"/>
          </a:xfrm>
        </p:spPr>
        <p:txBody>
          <a:bodyPr/>
          <a:lstStyle>
            <a:lvl1pPr marL="0" indent="0">
              <a:buNone/>
              <a:defRPr sz="4956"/>
            </a:lvl1pPr>
            <a:lvl2pPr marL="1416040" indent="0">
              <a:buNone/>
              <a:defRPr sz="4336"/>
            </a:lvl2pPr>
            <a:lvl3pPr marL="2832080" indent="0">
              <a:buNone/>
              <a:defRPr sz="3717"/>
            </a:lvl3pPr>
            <a:lvl4pPr marL="4248120" indent="0">
              <a:buNone/>
              <a:defRPr sz="3097"/>
            </a:lvl4pPr>
            <a:lvl5pPr marL="5664159" indent="0">
              <a:buNone/>
              <a:defRPr sz="3097"/>
            </a:lvl5pPr>
            <a:lvl6pPr marL="7080199" indent="0">
              <a:buNone/>
              <a:defRPr sz="3097"/>
            </a:lvl6pPr>
            <a:lvl7pPr marL="8496239" indent="0">
              <a:buNone/>
              <a:defRPr sz="3097"/>
            </a:lvl7pPr>
            <a:lvl8pPr marL="9912279" indent="0">
              <a:buNone/>
              <a:defRPr sz="3097"/>
            </a:lvl8pPr>
            <a:lvl9pPr marL="11328319" indent="0">
              <a:buNone/>
              <a:defRPr sz="309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25444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2959" y="1416050"/>
            <a:ext cx="9753280" cy="4956175"/>
          </a:xfrm>
        </p:spPr>
        <p:txBody>
          <a:bodyPr anchor="b"/>
          <a:lstStyle>
            <a:lvl1pPr>
              <a:defRPr sz="991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56061" y="3058279"/>
            <a:ext cx="15309146" cy="15094700"/>
          </a:xfrm>
        </p:spPr>
        <p:txBody>
          <a:bodyPr anchor="t"/>
          <a:lstStyle>
            <a:lvl1pPr marL="0" indent="0">
              <a:buNone/>
              <a:defRPr sz="9911"/>
            </a:lvl1pPr>
            <a:lvl2pPr marL="1416040" indent="0">
              <a:buNone/>
              <a:defRPr sz="8672"/>
            </a:lvl2pPr>
            <a:lvl3pPr marL="2832080" indent="0">
              <a:buNone/>
              <a:defRPr sz="7433"/>
            </a:lvl3pPr>
            <a:lvl4pPr marL="4248120" indent="0">
              <a:buNone/>
              <a:defRPr sz="6194"/>
            </a:lvl4pPr>
            <a:lvl5pPr marL="5664159" indent="0">
              <a:buNone/>
              <a:defRPr sz="6194"/>
            </a:lvl5pPr>
            <a:lvl6pPr marL="7080199" indent="0">
              <a:buNone/>
              <a:defRPr sz="6194"/>
            </a:lvl6pPr>
            <a:lvl7pPr marL="8496239" indent="0">
              <a:buNone/>
              <a:defRPr sz="6194"/>
            </a:lvl7pPr>
            <a:lvl8pPr marL="9912279" indent="0">
              <a:buNone/>
              <a:defRPr sz="6194"/>
            </a:lvl8pPr>
            <a:lvl9pPr marL="11328319" indent="0">
              <a:buNone/>
              <a:defRPr sz="6194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2959" y="6372225"/>
            <a:ext cx="9753280" cy="11805335"/>
          </a:xfrm>
        </p:spPr>
        <p:txBody>
          <a:bodyPr/>
          <a:lstStyle>
            <a:lvl1pPr marL="0" indent="0">
              <a:buNone/>
              <a:defRPr sz="4956"/>
            </a:lvl1pPr>
            <a:lvl2pPr marL="1416040" indent="0">
              <a:buNone/>
              <a:defRPr sz="4336"/>
            </a:lvl2pPr>
            <a:lvl3pPr marL="2832080" indent="0">
              <a:buNone/>
              <a:defRPr sz="3717"/>
            </a:lvl3pPr>
            <a:lvl4pPr marL="4248120" indent="0">
              <a:buNone/>
              <a:defRPr sz="3097"/>
            </a:lvl4pPr>
            <a:lvl5pPr marL="5664159" indent="0">
              <a:buNone/>
              <a:defRPr sz="3097"/>
            </a:lvl5pPr>
            <a:lvl6pPr marL="7080199" indent="0">
              <a:buNone/>
              <a:defRPr sz="3097"/>
            </a:lvl6pPr>
            <a:lvl7pPr marL="8496239" indent="0">
              <a:buNone/>
              <a:defRPr sz="3097"/>
            </a:lvl7pPr>
            <a:lvl8pPr marL="9912279" indent="0">
              <a:buNone/>
              <a:defRPr sz="3097"/>
            </a:lvl8pPr>
            <a:lvl9pPr marL="11328319" indent="0">
              <a:buNone/>
              <a:defRPr sz="3097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798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4028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40708" y="1130873"/>
            <a:ext cx="6520562" cy="1800055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9021" y="1130873"/>
            <a:ext cx="19183683" cy="1800055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70107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9020" y="1130878"/>
            <a:ext cx="26082248" cy="410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79020" y="5654366"/>
            <a:ext cx="26082248" cy="134770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79020" y="19687033"/>
            <a:ext cx="6804065" cy="1130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C18565-54A9-4D3D-87D7-D7387C126420}" type="datetimeFigureOut">
              <a:rPr lang="nb-NO" smtClean="0"/>
              <a:t>07.10.2026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17096" y="19687033"/>
            <a:ext cx="10206097" cy="1130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57203" y="19687033"/>
            <a:ext cx="6804065" cy="11308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1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7737E2C-803B-46BF-9EF8-A123270357E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7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32080" rtl="0" eaLnBrk="1" latinLnBrk="0" hangingPunct="1">
        <a:lnSpc>
          <a:spcPct val="90000"/>
        </a:lnSpc>
        <a:spcBef>
          <a:spcPct val="0"/>
        </a:spcBef>
        <a:buNone/>
        <a:defRPr sz="1362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08020" indent="-708020" algn="l" defTabSz="2832080" rtl="0" eaLnBrk="1" latinLnBrk="0" hangingPunct="1">
        <a:lnSpc>
          <a:spcPct val="90000"/>
        </a:lnSpc>
        <a:spcBef>
          <a:spcPts val="3097"/>
        </a:spcBef>
        <a:buFont typeface="Arial" panose="020B0604020202020204" pitchFamily="34" charset="0"/>
        <a:buChar char="•"/>
        <a:defRPr sz="8672" kern="1200">
          <a:solidFill>
            <a:schemeClr val="tx1"/>
          </a:solidFill>
          <a:latin typeface="+mn-lt"/>
          <a:ea typeface="+mn-ea"/>
          <a:cs typeface="+mn-cs"/>
        </a:defRPr>
      </a:lvl1pPr>
      <a:lvl2pPr marL="2124060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7433" kern="1200">
          <a:solidFill>
            <a:schemeClr val="tx1"/>
          </a:solidFill>
          <a:latin typeface="+mn-lt"/>
          <a:ea typeface="+mn-ea"/>
          <a:cs typeface="+mn-cs"/>
        </a:defRPr>
      </a:lvl2pPr>
      <a:lvl3pPr marL="3540100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6194" kern="1200">
          <a:solidFill>
            <a:schemeClr val="tx1"/>
          </a:solidFill>
          <a:latin typeface="+mn-lt"/>
          <a:ea typeface="+mn-ea"/>
          <a:cs typeface="+mn-cs"/>
        </a:defRPr>
      </a:lvl3pPr>
      <a:lvl4pPr marL="4956139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4pPr>
      <a:lvl5pPr marL="6372179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5pPr>
      <a:lvl6pPr marL="7788219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6pPr>
      <a:lvl7pPr marL="9204259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7pPr>
      <a:lvl8pPr marL="10620299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8pPr>
      <a:lvl9pPr marL="12036339" indent="-708020" algn="l" defTabSz="2832080" rtl="0" eaLnBrk="1" latinLnBrk="0" hangingPunct="1">
        <a:lnSpc>
          <a:spcPct val="90000"/>
        </a:lnSpc>
        <a:spcBef>
          <a:spcPts val="1549"/>
        </a:spcBef>
        <a:buFont typeface="Arial" panose="020B0604020202020204" pitchFamily="34" charset="0"/>
        <a:buChar char="•"/>
        <a:defRPr sz="55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1pPr>
      <a:lvl2pPr marL="1416040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2pPr>
      <a:lvl3pPr marL="2832080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3pPr>
      <a:lvl4pPr marL="4248120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4pPr>
      <a:lvl5pPr marL="5664159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5pPr>
      <a:lvl6pPr marL="7080199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6pPr>
      <a:lvl7pPr marL="8496239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7pPr>
      <a:lvl8pPr marL="9912279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8pPr>
      <a:lvl9pPr marL="11328319" algn="l" defTabSz="2832080" rtl="0" eaLnBrk="1" latinLnBrk="0" hangingPunct="1">
        <a:defRPr sz="557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6042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0C882-A580-8413-0008-FB0075BA94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DB15CA4-0EAD-FCC6-A55D-BC3974E515B7}"/>
              </a:ext>
            </a:extLst>
          </p:cNvPr>
          <p:cNvSpPr/>
          <p:nvPr/>
        </p:nvSpPr>
        <p:spPr>
          <a:xfrm>
            <a:off x="22284057" y="4572000"/>
            <a:ext cx="6481761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6EB634-7D3E-02E0-9515-A51B348C55F7}"/>
              </a:ext>
            </a:extLst>
          </p:cNvPr>
          <p:cNvSpPr/>
          <p:nvPr/>
        </p:nvSpPr>
        <p:spPr>
          <a:xfrm>
            <a:off x="15479713" y="4572000"/>
            <a:ext cx="6264275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68E3A7-9434-0CF4-A551-7806D16D2D75}"/>
              </a:ext>
            </a:extLst>
          </p:cNvPr>
          <p:cNvSpPr/>
          <p:nvPr/>
        </p:nvSpPr>
        <p:spPr>
          <a:xfrm>
            <a:off x="8457883" y="4572000"/>
            <a:ext cx="6481761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BC2817-0C6C-B444-19FB-91B70332CED5}"/>
              </a:ext>
            </a:extLst>
          </p:cNvPr>
          <p:cNvSpPr/>
          <p:nvPr/>
        </p:nvSpPr>
        <p:spPr>
          <a:xfrm>
            <a:off x="1403350" y="4572000"/>
            <a:ext cx="6481761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348BA6-B805-9CB1-2095-AEBF7CFFC0F3}"/>
              </a:ext>
            </a:extLst>
          </p:cNvPr>
          <p:cNvSpPr/>
          <p:nvPr/>
        </p:nvSpPr>
        <p:spPr>
          <a:xfrm rot="5400000">
            <a:off x="10815160" y="-7971946"/>
            <a:ext cx="1445579" cy="202692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  <a:endParaRPr lang="nb-NO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FA1EADC-14DB-60B6-F77B-6106E674F488}"/>
              </a:ext>
            </a:extLst>
          </p:cNvPr>
          <p:cNvSpPr/>
          <p:nvPr/>
        </p:nvSpPr>
        <p:spPr>
          <a:xfrm rot="5400000">
            <a:off x="7847170" y="-3021327"/>
            <a:ext cx="612461" cy="135000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32905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3CCFC-262F-56E3-AD49-1B7859446C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48072F-5897-C16F-DC25-8D2E0FE72476}"/>
              </a:ext>
            </a:extLst>
          </p:cNvPr>
          <p:cNvSpPr/>
          <p:nvPr/>
        </p:nvSpPr>
        <p:spPr>
          <a:xfrm>
            <a:off x="15514638" y="4572000"/>
            <a:ext cx="13322300" cy="727233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1FA6E7-0D61-C20A-D7F0-0A77376D8D3F}"/>
              </a:ext>
            </a:extLst>
          </p:cNvPr>
          <p:cNvSpPr/>
          <p:nvPr/>
        </p:nvSpPr>
        <p:spPr>
          <a:xfrm>
            <a:off x="8457883" y="4572000"/>
            <a:ext cx="6481761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C966F6-8EE1-CF51-BC96-A374BC2A153A}"/>
              </a:ext>
            </a:extLst>
          </p:cNvPr>
          <p:cNvSpPr/>
          <p:nvPr/>
        </p:nvSpPr>
        <p:spPr>
          <a:xfrm>
            <a:off x="1403350" y="4572000"/>
            <a:ext cx="6481761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4DDDF7-B8F7-984E-0A18-C6A4C1FE73BF}"/>
              </a:ext>
            </a:extLst>
          </p:cNvPr>
          <p:cNvSpPr/>
          <p:nvPr/>
        </p:nvSpPr>
        <p:spPr>
          <a:xfrm rot="5400000">
            <a:off x="10815161" y="-7971946"/>
            <a:ext cx="1445579" cy="2026920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583878-C5BC-87F8-C380-CC92E6E4380C}"/>
              </a:ext>
            </a:extLst>
          </p:cNvPr>
          <p:cNvSpPr/>
          <p:nvPr/>
        </p:nvSpPr>
        <p:spPr>
          <a:xfrm rot="5400000">
            <a:off x="7847170" y="-3021327"/>
            <a:ext cx="612461" cy="135000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3964607-D45C-F592-D87A-1B4F4BE2CD16}"/>
              </a:ext>
            </a:extLst>
          </p:cNvPr>
          <p:cNvSpPr/>
          <p:nvPr/>
        </p:nvSpPr>
        <p:spPr>
          <a:xfrm>
            <a:off x="15479713" y="12492038"/>
            <a:ext cx="13322300" cy="727233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239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F4D59-67A3-86FC-DE9A-190C1892C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2FF9F7E-A3E9-D2FC-C157-C24F624675C2}"/>
              </a:ext>
            </a:extLst>
          </p:cNvPr>
          <p:cNvSpPr/>
          <p:nvPr/>
        </p:nvSpPr>
        <p:spPr>
          <a:xfrm>
            <a:off x="8458993" y="1439863"/>
            <a:ext cx="20343019" cy="1836102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E82FCC-8C3D-C31E-9B0E-352A9593BB90}"/>
              </a:ext>
            </a:extLst>
          </p:cNvPr>
          <p:cNvSpPr/>
          <p:nvPr/>
        </p:nvSpPr>
        <p:spPr>
          <a:xfrm>
            <a:off x="1403350" y="4572000"/>
            <a:ext cx="6481761" cy="1522888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D180DF-86B5-FF7A-6F2D-2004D497DB96}"/>
              </a:ext>
            </a:extLst>
          </p:cNvPr>
          <p:cNvSpPr/>
          <p:nvPr/>
        </p:nvSpPr>
        <p:spPr>
          <a:xfrm rot="5400000">
            <a:off x="3348037" y="-504821"/>
            <a:ext cx="2592387" cy="64817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59094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1370</TotalTime>
  <Words>2</Words>
  <Application>Microsoft Office PowerPoint</Application>
  <PresentationFormat>Custom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Shane David Colvin</dc:creator>
  <cp:lastModifiedBy>Shane David Colvin</cp:lastModifiedBy>
  <cp:revision>4</cp:revision>
  <dcterms:created xsi:type="dcterms:W3CDTF">2026-10-04T14:15:34Z</dcterms:created>
  <dcterms:modified xsi:type="dcterms:W3CDTF">2026-10-07T13:43:44Z</dcterms:modified>
</cp:coreProperties>
</file>