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5" r:id="rId2"/>
    <p:sldMasterId id="2147483701" r:id="rId3"/>
    <p:sldMasterId id="2147483713" r:id="rId4"/>
  </p:sldMasterIdLst>
  <p:notesMasterIdLst>
    <p:notesMasterId r:id="rId39"/>
  </p:notesMasterIdLst>
  <p:handoutMasterIdLst>
    <p:handoutMasterId r:id="rId40"/>
  </p:handoutMasterIdLst>
  <p:sldIdLst>
    <p:sldId id="257" r:id="rId5"/>
    <p:sldId id="773" r:id="rId6"/>
    <p:sldId id="601" r:id="rId7"/>
    <p:sldId id="319" r:id="rId8"/>
    <p:sldId id="602" r:id="rId9"/>
    <p:sldId id="830" r:id="rId10"/>
    <p:sldId id="782" r:id="rId11"/>
    <p:sldId id="870" r:id="rId12"/>
    <p:sldId id="918" r:id="rId13"/>
    <p:sldId id="897" r:id="rId14"/>
    <p:sldId id="898" r:id="rId15"/>
    <p:sldId id="901" r:id="rId16"/>
    <p:sldId id="838" r:id="rId17"/>
    <p:sldId id="908" r:id="rId18"/>
    <p:sldId id="915" r:id="rId19"/>
    <p:sldId id="914" r:id="rId20"/>
    <p:sldId id="912" r:id="rId21"/>
    <p:sldId id="909" r:id="rId22"/>
    <p:sldId id="911" r:id="rId23"/>
    <p:sldId id="913" r:id="rId24"/>
    <p:sldId id="910" r:id="rId25"/>
    <p:sldId id="919" r:id="rId26"/>
    <p:sldId id="916" r:id="rId27"/>
    <p:sldId id="682" r:id="rId28"/>
    <p:sldId id="882" r:id="rId29"/>
    <p:sldId id="832" r:id="rId30"/>
    <p:sldId id="837" r:id="rId31"/>
    <p:sldId id="868" r:id="rId32"/>
    <p:sldId id="849" r:id="rId33"/>
    <p:sldId id="850" r:id="rId34"/>
    <p:sldId id="902" r:id="rId35"/>
    <p:sldId id="903" r:id="rId36"/>
    <p:sldId id="904" r:id="rId37"/>
    <p:sldId id="906" r:id="rId38"/>
  </p:sldIdLst>
  <p:sldSz cx="9144000" cy="6858000" type="screen4x3"/>
  <p:notesSz cx="9931400" cy="67945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249" userDrawn="1">
          <p15:clr>
            <a:srgbClr val="A4A3A4"/>
          </p15:clr>
        </p15:guide>
        <p15:guide id="2" pos="204" userDrawn="1">
          <p15:clr>
            <a:srgbClr val="A4A3A4"/>
          </p15:clr>
        </p15:guide>
      </p15:sldGuideLst>
    </p:ext>
    <p:ext uri="{2D200454-40CA-4A62-9FC3-DE9A4176ACB9}">
      <p15:notesGuideLst xmlns:p15="http://schemas.microsoft.com/office/powerpoint/2012/main">
        <p15:guide id="1" orient="horz" pos="2140" userDrawn="1">
          <p15:clr>
            <a:srgbClr val="A4A3A4"/>
          </p15:clr>
        </p15:guide>
        <p15:guide id="2" pos="3128"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strid Roe" initials="AR" lastIdx="9" clrIdx="0"/>
  <p:cmAuthor id="1" name="Marit Kjærnsli" initials="MK"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86688"/>
    <a:srgbClr val="9BBB59"/>
    <a:srgbClr val="FFCC99"/>
    <a:srgbClr val="FFAE85"/>
    <a:srgbClr val="C00000"/>
    <a:srgbClr val="B9CDE5"/>
    <a:srgbClr val="A5C26A"/>
    <a:srgbClr val="607731"/>
    <a:srgbClr val="83A343"/>
    <a:srgbClr val="95B8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006" autoAdjust="0"/>
    <p:restoredTop sz="47040" autoAdjust="0"/>
  </p:normalViewPr>
  <p:slideViewPr>
    <p:cSldViewPr showGuides="1">
      <p:cViewPr varScale="1">
        <p:scale>
          <a:sx n="59" d="100"/>
          <a:sy n="59" d="100"/>
        </p:scale>
        <p:origin x="2844" y="78"/>
      </p:cViewPr>
      <p:guideLst>
        <p:guide orient="horz" pos="3249"/>
        <p:guide pos="204"/>
      </p:guideLst>
    </p:cSldViewPr>
  </p:slideViewPr>
  <p:outlineViewPr>
    <p:cViewPr>
      <p:scale>
        <a:sx n="33" d="100"/>
        <a:sy n="33" d="100"/>
      </p:scale>
      <p:origin x="0" y="3132"/>
    </p:cViewPr>
  </p:outlineViewPr>
  <p:notesTextViewPr>
    <p:cViewPr>
      <p:scale>
        <a:sx n="3" d="2"/>
        <a:sy n="3" d="2"/>
      </p:scale>
      <p:origin x="0" y="0"/>
    </p:cViewPr>
  </p:notesTextViewPr>
  <p:sorterViewPr>
    <p:cViewPr varScale="1">
      <p:scale>
        <a:sx n="1" d="1"/>
        <a:sy n="1" d="1"/>
      </p:scale>
      <p:origin x="0" y="0"/>
    </p:cViewPr>
  </p:sorterViewPr>
  <p:notesViewPr>
    <p:cSldViewPr>
      <p:cViewPr varScale="1">
        <p:scale>
          <a:sx n="79" d="100"/>
          <a:sy n="79" d="100"/>
        </p:scale>
        <p:origin x="-3936" y="-84"/>
      </p:cViewPr>
      <p:guideLst>
        <p:guide orient="horz" pos="2140"/>
        <p:guide pos="3128"/>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handoutMaster" Target="handoutMasters/handoutMaster1.xml"/><Relationship Id="rId45"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20" Type="http://schemas.openxmlformats.org/officeDocument/2006/relationships/slide" Target="slides/slide16.xml"/><Relationship Id="rId41"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4" y="3"/>
            <a:ext cx="4303606" cy="339725"/>
          </a:xfrm>
          <a:prstGeom prst="rect">
            <a:avLst/>
          </a:prstGeom>
        </p:spPr>
        <p:txBody>
          <a:bodyPr vert="horz" lIns="91440" tIns="45720" rIns="91440" bIns="45720" rtlCol="0"/>
          <a:lstStyle>
            <a:lvl1pPr algn="l">
              <a:defRPr sz="1200"/>
            </a:lvl1pPr>
          </a:lstStyle>
          <a:p>
            <a:endParaRPr lang="nb-NO" dirty="0"/>
          </a:p>
        </p:txBody>
      </p:sp>
      <p:sp>
        <p:nvSpPr>
          <p:cNvPr id="3" name="Date Placeholder 2"/>
          <p:cNvSpPr>
            <a:spLocks noGrp="1"/>
          </p:cNvSpPr>
          <p:nvPr>
            <p:ph type="dt" sz="quarter" idx="1"/>
          </p:nvPr>
        </p:nvSpPr>
        <p:spPr>
          <a:xfrm>
            <a:off x="5625498" y="3"/>
            <a:ext cx="4303606" cy="339725"/>
          </a:xfrm>
          <a:prstGeom prst="rect">
            <a:avLst/>
          </a:prstGeom>
        </p:spPr>
        <p:txBody>
          <a:bodyPr vert="horz" lIns="91440" tIns="45720" rIns="91440" bIns="45720" rtlCol="0"/>
          <a:lstStyle>
            <a:lvl1pPr algn="r">
              <a:defRPr sz="1200"/>
            </a:lvl1pPr>
          </a:lstStyle>
          <a:p>
            <a:fld id="{0498C24E-8824-44EF-9BDB-CCA1A56B9366}" type="datetimeFigureOut">
              <a:rPr lang="nb-NO" smtClean="0"/>
              <a:t>19.01.2026</a:t>
            </a:fld>
            <a:endParaRPr lang="nb-NO" dirty="0"/>
          </a:p>
        </p:txBody>
      </p:sp>
      <p:sp>
        <p:nvSpPr>
          <p:cNvPr id="4" name="Footer Placeholder 3"/>
          <p:cNvSpPr>
            <a:spLocks noGrp="1"/>
          </p:cNvSpPr>
          <p:nvPr>
            <p:ph type="ftr" sz="quarter" idx="2"/>
          </p:nvPr>
        </p:nvSpPr>
        <p:spPr>
          <a:xfrm>
            <a:off x="4" y="6453599"/>
            <a:ext cx="4303606" cy="339725"/>
          </a:xfrm>
          <a:prstGeom prst="rect">
            <a:avLst/>
          </a:prstGeom>
        </p:spPr>
        <p:txBody>
          <a:bodyPr vert="horz" lIns="91440" tIns="45720" rIns="91440" bIns="45720" rtlCol="0" anchor="b"/>
          <a:lstStyle>
            <a:lvl1pPr algn="l">
              <a:defRPr sz="1200"/>
            </a:lvl1pPr>
          </a:lstStyle>
          <a:p>
            <a:endParaRPr lang="nb-NO" dirty="0"/>
          </a:p>
        </p:txBody>
      </p:sp>
      <p:sp>
        <p:nvSpPr>
          <p:cNvPr id="5" name="Slide Number Placeholder 4"/>
          <p:cNvSpPr>
            <a:spLocks noGrp="1"/>
          </p:cNvSpPr>
          <p:nvPr>
            <p:ph type="sldNum" sz="quarter" idx="3"/>
          </p:nvPr>
        </p:nvSpPr>
        <p:spPr>
          <a:xfrm>
            <a:off x="5625498" y="6453599"/>
            <a:ext cx="4303606" cy="339725"/>
          </a:xfrm>
          <a:prstGeom prst="rect">
            <a:avLst/>
          </a:prstGeom>
        </p:spPr>
        <p:txBody>
          <a:bodyPr vert="horz" lIns="91440" tIns="45720" rIns="91440" bIns="45720" rtlCol="0" anchor="b"/>
          <a:lstStyle>
            <a:lvl1pPr algn="r">
              <a:defRPr sz="1200"/>
            </a:lvl1pPr>
          </a:lstStyle>
          <a:p>
            <a:fld id="{E35E673E-9DF5-4606-BE07-63DB212F6531}" type="slidenum">
              <a:rPr lang="nb-NO" smtClean="0"/>
              <a:t>‹#›</a:t>
            </a:fld>
            <a:endParaRPr lang="nb-NO" dirty="0"/>
          </a:p>
        </p:txBody>
      </p:sp>
    </p:spTree>
    <p:extLst>
      <p:ext uri="{BB962C8B-B14F-4D97-AF65-F5344CB8AC3E}">
        <p14:creationId xmlns:p14="http://schemas.microsoft.com/office/powerpoint/2010/main" val="22537146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4" y="3"/>
            <a:ext cx="4303606" cy="339725"/>
          </a:xfrm>
          <a:prstGeom prst="rect">
            <a:avLst/>
          </a:prstGeom>
        </p:spPr>
        <p:txBody>
          <a:bodyPr vert="horz" lIns="91440" tIns="45720" rIns="91440" bIns="45720" rtlCol="0"/>
          <a:lstStyle>
            <a:lvl1pPr algn="l">
              <a:defRPr sz="1200"/>
            </a:lvl1pPr>
          </a:lstStyle>
          <a:p>
            <a:endParaRPr lang="nb-NO" dirty="0"/>
          </a:p>
        </p:txBody>
      </p:sp>
      <p:sp>
        <p:nvSpPr>
          <p:cNvPr id="3" name="Date Placeholder 2"/>
          <p:cNvSpPr>
            <a:spLocks noGrp="1"/>
          </p:cNvSpPr>
          <p:nvPr>
            <p:ph type="dt" idx="1"/>
          </p:nvPr>
        </p:nvSpPr>
        <p:spPr>
          <a:xfrm>
            <a:off x="5625498" y="3"/>
            <a:ext cx="4303606" cy="339725"/>
          </a:xfrm>
          <a:prstGeom prst="rect">
            <a:avLst/>
          </a:prstGeom>
        </p:spPr>
        <p:txBody>
          <a:bodyPr vert="horz" lIns="91440" tIns="45720" rIns="91440" bIns="45720" rtlCol="0"/>
          <a:lstStyle>
            <a:lvl1pPr algn="r">
              <a:defRPr sz="1200"/>
            </a:lvl1pPr>
          </a:lstStyle>
          <a:p>
            <a:fld id="{9FBD113A-9731-4133-88EC-889235663471}" type="datetimeFigureOut">
              <a:rPr lang="nb-NO" smtClean="0"/>
              <a:t>19.01.2026</a:t>
            </a:fld>
            <a:endParaRPr lang="nb-NO" dirty="0"/>
          </a:p>
        </p:txBody>
      </p:sp>
      <p:sp>
        <p:nvSpPr>
          <p:cNvPr id="4" name="Slide Image Placeholder 3"/>
          <p:cNvSpPr>
            <a:spLocks noGrp="1" noRot="1" noChangeAspect="1"/>
          </p:cNvSpPr>
          <p:nvPr>
            <p:ph type="sldImg" idx="2"/>
          </p:nvPr>
        </p:nvSpPr>
        <p:spPr>
          <a:xfrm>
            <a:off x="3267075" y="509588"/>
            <a:ext cx="3397250" cy="2547937"/>
          </a:xfrm>
          <a:prstGeom prst="rect">
            <a:avLst/>
          </a:prstGeom>
          <a:noFill/>
          <a:ln w="12700">
            <a:solidFill>
              <a:prstClr val="black"/>
            </a:solidFill>
          </a:ln>
        </p:spPr>
        <p:txBody>
          <a:bodyPr vert="horz" lIns="91440" tIns="45720" rIns="91440" bIns="45720" rtlCol="0" anchor="ctr"/>
          <a:lstStyle/>
          <a:p>
            <a:endParaRPr lang="nb-NO" dirty="0"/>
          </a:p>
        </p:txBody>
      </p:sp>
      <p:sp>
        <p:nvSpPr>
          <p:cNvPr id="5" name="Notes Placeholder 4"/>
          <p:cNvSpPr>
            <a:spLocks noGrp="1"/>
          </p:cNvSpPr>
          <p:nvPr>
            <p:ph type="body" sz="quarter" idx="3"/>
          </p:nvPr>
        </p:nvSpPr>
        <p:spPr>
          <a:xfrm>
            <a:off x="993140" y="3227390"/>
            <a:ext cx="7945120" cy="305752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6" name="Footer Placeholder 5"/>
          <p:cNvSpPr>
            <a:spLocks noGrp="1"/>
          </p:cNvSpPr>
          <p:nvPr>
            <p:ph type="ftr" sz="quarter" idx="4"/>
          </p:nvPr>
        </p:nvSpPr>
        <p:spPr>
          <a:xfrm>
            <a:off x="4" y="6453599"/>
            <a:ext cx="4303606" cy="339725"/>
          </a:xfrm>
          <a:prstGeom prst="rect">
            <a:avLst/>
          </a:prstGeom>
        </p:spPr>
        <p:txBody>
          <a:bodyPr vert="horz" lIns="91440" tIns="45720" rIns="91440" bIns="45720" rtlCol="0" anchor="b"/>
          <a:lstStyle>
            <a:lvl1pPr algn="l">
              <a:defRPr sz="1200"/>
            </a:lvl1pPr>
          </a:lstStyle>
          <a:p>
            <a:endParaRPr lang="nb-NO" dirty="0"/>
          </a:p>
        </p:txBody>
      </p:sp>
      <p:sp>
        <p:nvSpPr>
          <p:cNvPr id="7" name="Slide Number Placeholder 6"/>
          <p:cNvSpPr>
            <a:spLocks noGrp="1"/>
          </p:cNvSpPr>
          <p:nvPr>
            <p:ph type="sldNum" sz="quarter" idx="5"/>
          </p:nvPr>
        </p:nvSpPr>
        <p:spPr>
          <a:xfrm>
            <a:off x="5625498" y="6453599"/>
            <a:ext cx="4303606" cy="339725"/>
          </a:xfrm>
          <a:prstGeom prst="rect">
            <a:avLst/>
          </a:prstGeom>
        </p:spPr>
        <p:txBody>
          <a:bodyPr vert="horz" lIns="91440" tIns="45720" rIns="91440" bIns="45720" rtlCol="0" anchor="b"/>
          <a:lstStyle>
            <a:lvl1pPr algn="r">
              <a:defRPr sz="1200"/>
            </a:lvl1pPr>
          </a:lstStyle>
          <a:p>
            <a:fld id="{55337766-3EC3-4307-AF00-3E2747518BA1}" type="slidenum">
              <a:rPr lang="nb-NO" smtClean="0"/>
              <a:t>‹#›</a:t>
            </a:fld>
            <a:endParaRPr lang="nb-NO" dirty="0"/>
          </a:p>
        </p:txBody>
      </p:sp>
    </p:spTree>
    <p:extLst>
      <p:ext uri="{BB962C8B-B14F-4D97-AF65-F5344CB8AC3E}">
        <p14:creationId xmlns:p14="http://schemas.microsoft.com/office/powerpoint/2010/main" val="5825597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Velkommen til dette informasjonsmøtet for skoler som skal delta i generalprøven for TIMSS 2027. TIMSS</a:t>
            </a:r>
            <a:r>
              <a:rPr lang="nb-NO" baseline="0" dirty="0"/>
              <a:t> = Trends in International Mathematics and Science </a:t>
            </a:r>
            <a:r>
              <a:rPr lang="nb-NO" baseline="0" dirty="0" err="1"/>
              <a:t>Study</a:t>
            </a:r>
            <a:endParaRPr lang="nb-NO" dirty="0"/>
          </a:p>
          <a:p>
            <a:endParaRPr lang="nb-NO" dirty="0"/>
          </a:p>
          <a:p>
            <a:r>
              <a:rPr lang="nb-NO" dirty="0"/>
              <a:t>Mitt navn er</a:t>
            </a:r>
            <a:r>
              <a:rPr lang="nb-NO" baseline="0" dirty="0"/>
              <a:t> Hege Kaarstein, og det er jeg som er prosjektleder. </a:t>
            </a:r>
          </a:p>
          <a:p>
            <a:r>
              <a:rPr lang="nb-NO" baseline="0" dirty="0"/>
              <a:t>Med meg i prosjektet har jeg Anne-Catherine Lehre, Manvi A. Rohatgi og Jelena Radisic og det er vi som gjennomfører TIMSS på oppdrag fra Utdanningsdirektoratet.</a:t>
            </a:r>
          </a:p>
          <a:p>
            <a:endParaRPr lang="nb-NO" baseline="0" dirty="0"/>
          </a:p>
          <a:p>
            <a:r>
              <a:rPr lang="nb-NO" baseline="0" dirty="0"/>
              <a:t>Dere er trukket ut til å delta i generalprøven for TIMSS 2027 som skal gå nå til våren. Det betyr at dere er med på å hjelpe oss å teste ut datainnsamlingsprosessens tekniske og faglige sider – det er en prøvegjennomføring av den store undersøkelsen som kommer til våren 2027. </a:t>
            </a:r>
          </a:p>
          <a:p>
            <a:endParaRPr lang="nb-NO" baseline="0" dirty="0"/>
          </a:p>
          <a:p>
            <a:r>
              <a:rPr lang="nb-NO" baseline="0" dirty="0"/>
              <a:t>Ikke nøl med å stille spørsmål om det er noe som er uklart og om dere har forslag til forbedringer, blir vi veldig glad for å få dette.</a:t>
            </a:r>
          </a:p>
          <a:p>
            <a:endParaRPr lang="nb-NO" baseline="0" dirty="0"/>
          </a:p>
          <a:p>
            <a:r>
              <a:rPr lang="nb-NO" baseline="0" dirty="0"/>
              <a:t>At dere deltar i generalprøven betyr også at dere ganske sikkert ikke blir trukket ut til å delta til neste år.</a:t>
            </a:r>
          </a:p>
          <a:p>
            <a:endParaRPr lang="nb-NO" baseline="0" dirty="0"/>
          </a:p>
          <a:p>
            <a:endParaRPr lang="nb-NO" dirty="0"/>
          </a:p>
        </p:txBody>
      </p:sp>
      <p:sp>
        <p:nvSpPr>
          <p:cNvPr id="4" name="Slide Number Placeholder 3"/>
          <p:cNvSpPr>
            <a:spLocks noGrp="1"/>
          </p:cNvSpPr>
          <p:nvPr>
            <p:ph type="sldNum" sz="quarter" idx="10"/>
          </p:nvPr>
        </p:nvSpPr>
        <p:spPr/>
        <p:txBody>
          <a:bodyPr/>
          <a:lstStyle/>
          <a:p>
            <a:fld id="{55337766-3EC3-4307-AF00-3E2747518BA1}" type="slidenum">
              <a:rPr lang="nb-NO" smtClean="0"/>
              <a:t>1</a:t>
            </a:fld>
            <a:endParaRPr lang="nb-NO" dirty="0"/>
          </a:p>
        </p:txBody>
      </p:sp>
    </p:spTree>
    <p:extLst>
      <p:ext uri="{BB962C8B-B14F-4D97-AF65-F5344CB8AC3E}">
        <p14:creationId xmlns:p14="http://schemas.microsoft.com/office/powerpoint/2010/main" val="42854551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nb-NO" sz="1200" b="0" i="0" kern="1200" dirty="0">
                <a:solidFill>
                  <a:schemeClr val="tx1"/>
                </a:solidFill>
                <a:effectLst/>
                <a:latin typeface="+mn-lt"/>
                <a:ea typeface="+mn-ea"/>
                <a:cs typeface="+mn-cs"/>
              </a:rPr>
              <a:t>Dette er programmet for </a:t>
            </a:r>
            <a:r>
              <a:rPr lang="nb-NO" sz="1200" b="0" i="0" kern="1200" dirty="0" err="1">
                <a:solidFill>
                  <a:schemeClr val="tx1"/>
                </a:solidFill>
                <a:effectLst/>
                <a:latin typeface="+mn-lt"/>
                <a:ea typeface="+mn-ea"/>
                <a:cs typeface="+mn-cs"/>
              </a:rPr>
              <a:t>webinaret</a:t>
            </a:r>
            <a:r>
              <a:rPr lang="nb-NO" sz="1200" b="0" i="0" kern="1200" dirty="0">
                <a:solidFill>
                  <a:schemeClr val="tx1"/>
                </a:solidFill>
                <a:effectLst/>
                <a:latin typeface="+mn-lt"/>
                <a:ea typeface="+mn-ea"/>
                <a:cs typeface="+mn-cs"/>
              </a:rPr>
              <a:t>.</a:t>
            </a:r>
          </a:p>
          <a:p>
            <a:pPr fontAlgn="base"/>
            <a:endParaRPr lang="nb-NO" sz="1200" b="0" i="0" kern="1200" dirty="0">
              <a:solidFill>
                <a:schemeClr val="tx1"/>
              </a:solidFill>
              <a:effectLst/>
              <a:latin typeface="+mn-lt"/>
              <a:ea typeface="+mn-ea"/>
              <a:cs typeface="+mn-cs"/>
            </a:endParaRPr>
          </a:p>
          <a:p>
            <a:pPr fontAlgn="base"/>
            <a:r>
              <a:rPr lang="nb-NO" sz="1200" b="0" i="0" kern="1200" dirty="0">
                <a:solidFill>
                  <a:schemeClr val="tx1"/>
                </a:solidFill>
                <a:effectLst/>
                <a:latin typeface="+mn-lt"/>
                <a:ea typeface="+mn-ea"/>
                <a:cs typeface="+mn-cs"/>
              </a:rPr>
              <a:t>Vi starter</a:t>
            </a:r>
            <a:r>
              <a:rPr lang="nb-NO" sz="1200" b="0" i="0" kern="1200" baseline="0" dirty="0">
                <a:solidFill>
                  <a:schemeClr val="tx1"/>
                </a:solidFill>
                <a:effectLst/>
                <a:latin typeface="+mn-lt"/>
                <a:ea typeface="+mn-ea"/>
                <a:cs typeface="+mn-cs"/>
              </a:rPr>
              <a:t> med litt praktisk informasjon.</a:t>
            </a:r>
            <a:endParaRPr lang="nb-NO" sz="1200" b="0" i="0" kern="1200" dirty="0">
              <a:solidFill>
                <a:schemeClr val="tx1"/>
              </a:solidFill>
              <a:effectLst/>
              <a:latin typeface="+mn-lt"/>
              <a:ea typeface="+mn-ea"/>
              <a:cs typeface="+mn-cs"/>
            </a:endParaRPr>
          </a:p>
          <a:p>
            <a:pPr fontAlgn="base"/>
            <a:endParaRPr lang="nb-NO" sz="1200" b="0" i="0" kern="1200" dirty="0">
              <a:solidFill>
                <a:schemeClr val="tx1"/>
              </a:solidFill>
              <a:effectLst/>
              <a:latin typeface="+mn-lt"/>
              <a:ea typeface="+mn-ea"/>
              <a:cs typeface="+mn-cs"/>
            </a:endParaRPr>
          </a:p>
          <a:p>
            <a:pPr fontAlgn="base"/>
            <a:r>
              <a:rPr lang="nb-NO" sz="1200" b="0" i="0" kern="1200" dirty="0">
                <a:solidFill>
                  <a:schemeClr val="tx1"/>
                </a:solidFill>
                <a:effectLst/>
                <a:latin typeface="+mn-lt"/>
                <a:ea typeface="+mn-ea"/>
                <a:cs typeface="+mn-cs"/>
              </a:rPr>
              <a:t>Under hele </a:t>
            </a:r>
            <a:r>
              <a:rPr lang="nb-NO" sz="1200" b="0" i="0" kern="1200" dirty="0" err="1">
                <a:solidFill>
                  <a:schemeClr val="tx1"/>
                </a:solidFill>
                <a:effectLst/>
                <a:latin typeface="+mn-lt"/>
                <a:ea typeface="+mn-ea"/>
                <a:cs typeface="+mn-cs"/>
              </a:rPr>
              <a:t>webinaret</a:t>
            </a:r>
            <a:r>
              <a:rPr lang="nb-NO" sz="1200" b="0" i="0" kern="1200" dirty="0">
                <a:solidFill>
                  <a:schemeClr val="tx1"/>
                </a:solidFill>
                <a:effectLst/>
                <a:latin typeface="+mn-lt"/>
                <a:ea typeface="+mn-ea"/>
                <a:cs typeface="+mn-cs"/>
              </a:rPr>
              <a:t> vil lyd og bilde for deltagerne være avslått.</a:t>
            </a:r>
            <a:r>
              <a:rPr lang="nb-NO" sz="1200" b="0" i="0" kern="1200" baseline="0" dirty="0">
                <a:solidFill>
                  <a:schemeClr val="tx1"/>
                </a:solidFill>
                <a:effectLst/>
                <a:latin typeface="+mn-lt"/>
                <a:ea typeface="+mn-ea"/>
                <a:cs typeface="+mn-cs"/>
              </a:rPr>
              <a:t> </a:t>
            </a:r>
            <a:endParaRPr lang="nb-NO" sz="1200" b="0" i="0" kern="1200" dirty="0">
              <a:solidFill>
                <a:schemeClr val="tx1"/>
              </a:solidFill>
              <a:effectLst/>
              <a:latin typeface="+mn-lt"/>
              <a:ea typeface="+mn-ea"/>
              <a:cs typeface="+mn-cs"/>
            </a:endParaRPr>
          </a:p>
          <a:p>
            <a:pPr fontAlgn="base"/>
            <a:endParaRPr lang="nb-NO" sz="1200" b="0" i="0" kern="1200" dirty="0">
              <a:solidFill>
                <a:schemeClr val="tx1"/>
              </a:solidFill>
              <a:effectLst/>
              <a:latin typeface="+mn-lt"/>
              <a:ea typeface="+mn-ea"/>
              <a:cs typeface="+mn-cs"/>
            </a:endParaRPr>
          </a:p>
          <a:p>
            <a:pPr fontAlgn="base"/>
            <a:r>
              <a:rPr lang="nb-NO" sz="1200" b="0" i="0" kern="1200" dirty="0">
                <a:solidFill>
                  <a:schemeClr val="tx1"/>
                </a:solidFill>
                <a:effectLst/>
                <a:latin typeface="+mn-lt"/>
                <a:ea typeface="+mn-ea"/>
                <a:cs typeface="+mn-cs"/>
              </a:rPr>
              <a:t>Det vil være mulig å sende inn skriftlige spørsmål via Q&amp;A (</a:t>
            </a:r>
            <a:r>
              <a:rPr lang="nb-NO" sz="1200" b="0" i="0" kern="1200" dirty="0" err="1">
                <a:solidFill>
                  <a:schemeClr val="tx1"/>
                </a:solidFill>
                <a:effectLst/>
                <a:latin typeface="+mn-lt"/>
                <a:ea typeface="+mn-ea"/>
                <a:cs typeface="+mn-cs"/>
              </a:rPr>
              <a:t>question</a:t>
            </a:r>
            <a:r>
              <a:rPr lang="nb-NO" sz="1200" b="0" i="0" kern="1200" dirty="0">
                <a:solidFill>
                  <a:schemeClr val="tx1"/>
                </a:solidFill>
                <a:effectLst/>
                <a:latin typeface="+mn-lt"/>
                <a:ea typeface="+mn-ea"/>
                <a:cs typeface="+mn-cs"/>
              </a:rPr>
              <a:t> and </a:t>
            </a:r>
            <a:r>
              <a:rPr lang="nb-NO" sz="1200" b="0" i="0" kern="1200" dirty="0" err="1">
                <a:solidFill>
                  <a:schemeClr val="tx1"/>
                </a:solidFill>
                <a:effectLst/>
                <a:latin typeface="+mn-lt"/>
                <a:ea typeface="+mn-ea"/>
                <a:cs typeface="+mn-cs"/>
              </a:rPr>
              <a:t>answer</a:t>
            </a:r>
            <a:r>
              <a:rPr lang="nb-NO" sz="1200" b="0" i="0" kern="1200" dirty="0">
                <a:solidFill>
                  <a:schemeClr val="tx1"/>
                </a:solidFill>
                <a:effectLst/>
                <a:latin typeface="+mn-lt"/>
                <a:ea typeface="+mn-ea"/>
                <a:cs typeface="+mn-cs"/>
              </a:rPr>
              <a:t>) under hele presentasjonen. (Innkomne spørsmål og svar er inkludert i den nedlastbare versjonen av presentasjonen.)</a:t>
            </a:r>
            <a:endParaRPr lang="nb-NO" sz="1200" b="0" i="0" kern="1200" baseline="0" dirty="0">
              <a:solidFill>
                <a:schemeClr val="tx1"/>
              </a:solidFill>
              <a:effectLst/>
              <a:latin typeface="+mn-lt"/>
              <a:ea typeface="+mn-ea"/>
              <a:cs typeface="+mn-cs"/>
            </a:endParaRPr>
          </a:p>
          <a:p>
            <a:pPr fontAlgn="base"/>
            <a:endParaRPr lang="nb-NO" sz="1200" b="0" i="0" kern="1200" dirty="0">
              <a:solidFill>
                <a:schemeClr val="tx1"/>
              </a:solidFill>
              <a:effectLst/>
              <a:latin typeface="+mn-lt"/>
              <a:ea typeface="+mn-ea"/>
              <a:cs typeface="+mn-cs"/>
            </a:endParaRPr>
          </a:p>
          <a:p>
            <a:pPr fontAlgn="base"/>
            <a:endParaRPr lang="nb-NO" sz="1200" b="0" i="0" kern="1200" dirty="0">
              <a:solidFill>
                <a:schemeClr val="tx1"/>
              </a:solidFill>
              <a:effectLst/>
              <a:latin typeface="+mn-lt"/>
              <a:ea typeface="+mn-ea"/>
              <a:cs typeface="+mn-cs"/>
            </a:endParaRPr>
          </a:p>
          <a:p>
            <a:endParaRPr lang="nb-NO"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5337766-3EC3-4307-AF00-3E2747518BA1}" type="slidenum">
              <a:rPr kumimoji="0" lang="nb-NO"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nb-NO"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982918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a:p>
            <a:r>
              <a:rPr lang="nb-NO" dirty="0"/>
              <a:t>Den første</a:t>
            </a:r>
            <a:r>
              <a:rPr lang="nb-NO" baseline="0" dirty="0"/>
              <a:t> TIMSS-undersøkelsen ble gjennomført i 1995.</a:t>
            </a:r>
          </a:p>
          <a:p>
            <a:endParaRPr lang="nb-NO" baseline="0" dirty="0"/>
          </a:p>
          <a:p>
            <a:r>
              <a:rPr lang="nb-NO" baseline="0" dirty="0"/>
              <a:t>Undersøkelsen går hvert fjerde år, og Norge har deltatt alle gangene bortsett fra i 1999.</a:t>
            </a:r>
          </a:p>
          <a:p>
            <a:endParaRPr lang="nb-NO"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baseline="0" dirty="0"/>
              <a:t>Norge skiftet målgruppe i 2015. Fram til og med 2015 var våre elever på 4. og 8. trinn i snitt 1 år yngre enn elevene i våre deltagende naboland. Aldersforskjellen henger sammen med hva som defineres som 1. trinn og hvor gamle elevene er når de starter på 1. trinn. I 2015 ble det derfor bestemt at vi skulle skifte målgruppe til 5. og 9. trinn.</a:t>
            </a:r>
          </a:p>
          <a:p>
            <a:endParaRPr lang="nb-NO" baseline="0" dirty="0"/>
          </a:p>
          <a:p>
            <a:endParaRPr lang="nb-NO" dirty="0"/>
          </a:p>
        </p:txBody>
      </p:sp>
      <p:sp>
        <p:nvSpPr>
          <p:cNvPr id="4" name="Slide Number Placeholder 3"/>
          <p:cNvSpPr>
            <a:spLocks noGrp="1"/>
          </p:cNvSpPr>
          <p:nvPr>
            <p:ph type="sldNum" sz="quarter" idx="10"/>
          </p:nvPr>
        </p:nvSpPr>
        <p:spPr/>
        <p:txBody>
          <a:bodyPr/>
          <a:lstStyle/>
          <a:p>
            <a:fld id="{55337766-3EC3-4307-AF00-3E2747518BA1}" type="slidenum">
              <a:rPr lang="nb-NO" smtClean="0">
                <a:solidFill>
                  <a:prstClr val="black"/>
                </a:solidFill>
              </a:rPr>
              <a:pPr/>
              <a:t>3</a:t>
            </a:fld>
            <a:endParaRPr lang="nb-NO" dirty="0">
              <a:solidFill>
                <a:prstClr val="black"/>
              </a:solidFill>
            </a:endParaRPr>
          </a:p>
        </p:txBody>
      </p:sp>
    </p:spTree>
    <p:extLst>
      <p:ext uri="{BB962C8B-B14F-4D97-AF65-F5344CB8AC3E}">
        <p14:creationId xmlns:p14="http://schemas.microsoft.com/office/powerpoint/2010/main" val="17306931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baseline="0" dirty="0"/>
              <a:t>Det er en internasjonal undersøkelse hvor det er relativt mange land som deltar. </a:t>
            </a:r>
            <a:r>
              <a:rPr lang="nb-NO" dirty="0"/>
              <a:t>I 2023 var det 64 land som deltok.</a:t>
            </a:r>
          </a:p>
          <a:p>
            <a:endParaRPr lang="nb-NO" baseline="0" dirty="0"/>
          </a:p>
          <a:p>
            <a:r>
              <a:rPr lang="nb-NO" baseline="0" dirty="0"/>
              <a:t>Som kartet viser, er det land fra alle deler av verden.</a:t>
            </a:r>
          </a:p>
          <a:p>
            <a:endParaRPr lang="nb-NO" baseline="0" dirty="0"/>
          </a:p>
          <a:p>
            <a:r>
              <a:rPr lang="nb-NO" baseline="0" dirty="0"/>
              <a:t>Representativitet:</a:t>
            </a:r>
          </a:p>
          <a:p>
            <a:pPr marL="0" marR="0" lvl="0" indent="0" algn="l" defTabSz="914263" rtl="0" eaLnBrk="1" fontAlgn="auto" latinLnBrk="0" hangingPunct="1">
              <a:lnSpc>
                <a:spcPct val="100000"/>
              </a:lnSpc>
              <a:spcBef>
                <a:spcPts val="0"/>
              </a:spcBef>
              <a:spcAft>
                <a:spcPts val="0"/>
              </a:spcAft>
              <a:buClrTx/>
              <a:buSzTx/>
              <a:buFontTx/>
              <a:buNone/>
              <a:tabLst/>
              <a:defRPr/>
            </a:pPr>
            <a:r>
              <a:rPr lang="nb-NO" dirty="0"/>
              <a:t>TIMSS er utvalgsundersøkelse, det trekkes ut et representativt utvalg elever på hvert trinn. Utvalgene i TIMSS 2023 utgjorde 8-9 % av hele populasjonen med elever på hvert trinn.</a:t>
            </a:r>
          </a:p>
          <a:p>
            <a:pPr marL="0" marR="0" lvl="0" indent="0" algn="l" defTabSz="914263" rtl="0" eaLnBrk="1" fontAlgn="auto" latinLnBrk="0" hangingPunct="1">
              <a:lnSpc>
                <a:spcPct val="100000"/>
              </a:lnSpc>
              <a:spcBef>
                <a:spcPts val="0"/>
              </a:spcBef>
              <a:spcAft>
                <a:spcPts val="0"/>
              </a:spcAft>
              <a:buClrTx/>
              <a:buSzTx/>
              <a:buFontTx/>
              <a:buNone/>
              <a:tabLst/>
              <a:defRPr/>
            </a:pPr>
            <a:endParaRPr lang="nb-NO" baseline="0" dirty="0"/>
          </a:p>
          <a:p>
            <a:pPr marL="0" marR="0" lvl="0" indent="0" algn="l" defTabSz="914263" rtl="0" eaLnBrk="1" fontAlgn="auto" latinLnBrk="0" hangingPunct="1">
              <a:lnSpc>
                <a:spcPct val="100000"/>
              </a:lnSpc>
              <a:spcBef>
                <a:spcPts val="0"/>
              </a:spcBef>
              <a:spcAft>
                <a:spcPts val="0"/>
              </a:spcAft>
              <a:buClrTx/>
              <a:buSzTx/>
              <a:buFontTx/>
              <a:buNone/>
              <a:tabLst/>
              <a:defRPr/>
            </a:pPr>
            <a:r>
              <a:rPr lang="nb-NO" baseline="0" dirty="0"/>
              <a:t>I Norge: Elevene kommer fra store og små skoler og skolene ligger rundt omkring i hele landet.</a:t>
            </a:r>
          </a:p>
          <a:p>
            <a:pPr marL="0" marR="0" lvl="0" indent="0" algn="l" defTabSz="914263" rtl="0" eaLnBrk="1" fontAlgn="auto" latinLnBrk="0" hangingPunct="1">
              <a:lnSpc>
                <a:spcPct val="100000"/>
              </a:lnSpc>
              <a:spcBef>
                <a:spcPts val="0"/>
              </a:spcBef>
              <a:spcAft>
                <a:spcPts val="0"/>
              </a:spcAft>
              <a:buClrTx/>
              <a:buSzTx/>
              <a:buFontTx/>
              <a:buNone/>
              <a:tabLst/>
              <a:defRPr/>
            </a:pPr>
            <a:endParaRPr lang="nb-NO" baseline="0" dirty="0"/>
          </a:p>
          <a:p>
            <a:pPr marL="0" marR="0" lvl="0" indent="0" algn="l" defTabSz="914263"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263" rtl="0" eaLnBrk="1" fontAlgn="auto" latinLnBrk="0" hangingPunct="1">
              <a:lnSpc>
                <a:spcPct val="100000"/>
              </a:lnSpc>
              <a:spcBef>
                <a:spcPts val="0"/>
              </a:spcBef>
              <a:spcAft>
                <a:spcPts val="0"/>
              </a:spcAft>
              <a:buClrTx/>
              <a:buSzTx/>
              <a:buFontTx/>
              <a:buNone/>
              <a:tabLst/>
              <a:defRPr/>
            </a:pPr>
            <a:endParaRPr lang="nb-NO" dirty="0"/>
          </a:p>
        </p:txBody>
      </p:sp>
      <p:sp>
        <p:nvSpPr>
          <p:cNvPr id="4" name="Slide Number Placeholder 3"/>
          <p:cNvSpPr>
            <a:spLocks noGrp="1"/>
          </p:cNvSpPr>
          <p:nvPr>
            <p:ph type="sldNum" sz="quarter" idx="5"/>
          </p:nvPr>
        </p:nvSpPr>
        <p:spPr/>
        <p:txBody>
          <a:bodyPr/>
          <a:lstStyle/>
          <a:p>
            <a:fld id="{EA72985F-36CD-4D87-8C89-674A558E8057}" type="slidenum">
              <a:rPr lang="en-US" smtClean="0"/>
              <a:t>4</a:t>
            </a:fld>
            <a:endParaRPr lang="en-US"/>
          </a:p>
        </p:txBody>
      </p:sp>
    </p:spTree>
    <p:extLst>
      <p:ext uri="{BB962C8B-B14F-4D97-AF65-F5344CB8AC3E}">
        <p14:creationId xmlns:p14="http://schemas.microsoft.com/office/powerpoint/2010/main" val="14535119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baseline="0" dirty="0"/>
              <a:t>Ikke bare elevene som deltar. I tillegg deltar også elevenes foresatte, klassens faglærere i matematikk og naturfag og skolens rektor.</a:t>
            </a:r>
          </a:p>
        </p:txBody>
      </p:sp>
      <p:sp>
        <p:nvSpPr>
          <p:cNvPr id="4" name="Slide Number Placeholder 3"/>
          <p:cNvSpPr>
            <a:spLocks noGrp="1"/>
          </p:cNvSpPr>
          <p:nvPr>
            <p:ph type="sldNum" sz="quarter" idx="10"/>
          </p:nvPr>
        </p:nvSpPr>
        <p:spPr/>
        <p:txBody>
          <a:bodyPr/>
          <a:lstStyle/>
          <a:p>
            <a:fld id="{55337766-3EC3-4307-AF00-3E2747518BA1}" type="slidenum">
              <a:rPr lang="nb-NO" smtClean="0">
                <a:solidFill>
                  <a:prstClr val="black"/>
                </a:solidFill>
              </a:rPr>
              <a:pPr/>
              <a:t>5</a:t>
            </a:fld>
            <a:endParaRPr lang="nb-NO" dirty="0">
              <a:solidFill>
                <a:prstClr val="black"/>
              </a:solidFill>
            </a:endParaRPr>
          </a:p>
        </p:txBody>
      </p:sp>
    </p:spTree>
    <p:extLst>
      <p:ext uri="{BB962C8B-B14F-4D97-AF65-F5344CB8AC3E}">
        <p14:creationId xmlns:p14="http://schemas.microsoft.com/office/powerpoint/2010/main" val="17306931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dirty="0"/>
              <a:t>TIMSS har egne «læreplaner» som </a:t>
            </a:r>
            <a:r>
              <a:rPr lang="nb-NO" sz="1050" dirty="0"/>
              <a:t>kalles rammeverk</a:t>
            </a:r>
            <a:r>
              <a:rPr lang="nb-NO" sz="1200"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dirty="0">
                <a:solidFill>
                  <a:prstClr val="black"/>
                </a:solidFill>
                <a:latin typeface="Avenir"/>
              </a:rPr>
              <a:t>Rammeverkene i matematikk og naturfag er knyttet så tett som </a:t>
            </a:r>
            <a:r>
              <a:rPr lang="nb-NO" sz="1200" dirty="0"/>
              <a:t>mulig opp til læreplanene i deltakerlandene. Derfor passer de fleste oppgavene i TIMSS godt med norsk læreplan.</a:t>
            </a:r>
          </a:p>
          <a:p>
            <a:endParaRPr lang="nb-NO" baseline="0" dirty="0"/>
          </a:p>
          <a:p>
            <a:r>
              <a:rPr lang="nb-NO" baseline="0" dirty="0"/>
              <a:t>Rammeverkene i TIMSS deler inn matematikk og naturfag i ulike emneområder (se tabellene). </a:t>
            </a:r>
          </a:p>
          <a:p>
            <a:r>
              <a:rPr lang="nb-NO" baseline="0" dirty="0"/>
              <a:t>Tabellene viser prosentvis fordeling av oppgaver innen de ulike emneområdene.</a:t>
            </a:r>
          </a:p>
          <a:p>
            <a:endParaRPr lang="nb-NO" baseline="0" dirty="0"/>
          </a:p>
          <a:p>
            <a:r>
              <a:rPr lang="nb-NO" baseline="0" dirty="0"/>
              <a:t>Siden TIMSS er en trendundersøkelse, beholdes omtrent ½ av oppgavene fra én runde til den neste. Det betyr at det må lages og testes ut nye oppgaver. </a:t>
            </a:r>
          </a:p>
          <a:p>
            <a:endParaRPr lang="nb-NO" baseline="0" dirty="0"/>
          </a:p>
          <a:p>
            <a:r>
              <a:rPr lang="nb-NO" baseline="0" dirty="0"/>
              <a:t>Uttestingen av de nye oppgavene er en opplagt funksjon for generalprøven, men som allerede nevnt prøver vi ut hele prosessen: vår kommunikasjon med de skolene som deltar, logistikk, </a:t>
            </a:r>
            <a:r>
              <a:rPr lang="nb-NO" baseline="0" dirty="0" err="1"/>
              <a:t>datahånteringsprogrammene</a:t>
            </a:r>
            <a:r>
              <a:rPr lang="nb-NO" baseline="0" dirty="0"/>
              <a:t> våre, de nettbaserte spørreskjemaene, manualene vi sender ut o.l. </a:t>
            </a:r>
          </a:p>
          <a:p>
            <a:endParaRPr lang="nb-NO" baseline="0" dirty="0"/>
          </a:p>
          <a:p>
            <a:r>
              <a:rPr lang="nb-NO" baseline="0" dirty="0"/>
              <a:t>Men nå, litt mer om matematikk- og naturfagoppgavene som er med undersøkelsen.</a:t>
            </a:r>
          </a:p>
          <a:p>
            <a:endParaRPr lang="nb-NO" baseline="0" dirty="0"/>
          </a:p>
          <a:p>
            <a:r>
              <a:rPr lang="nb-NO" baseline="0" dirty="0"/>
              <a:t>(Rammeverket er publisert, det er lagt ut på den internasjonale siden for prosjektet: https://timss2027.org/frameworks/ </a:t>
            </a:r>
          </a:p>
          <a:p>
            <a:r>
              <a:rPr lang="nb-NO" baseline="0" dirty="0"/>
              <a:t>I tillegg til det faglige rammeverket, har undersøkelsen også et rammeverk for spørreskjemaene.)</a:t>
            </a:r>
          </a:p>
          <a:p>
            <a:endParaRPr lang="nb-NO" dirty="0"/>
          </a:p>
        </p:txBody>
      </p:sp>
      <p:sp>
        <p:nvSpPr>
          <p:cNvPr id="4" name="Slide Number Placeholder 3"/>
          <p:cNvSpPr>
            <a:spLocks noGrp="1"/>
          </p:cNvSpPr>
          <p:nvPr>
            <p:ph type="sldNum" sz="quarter" idx="10"/>
          </p:nvPr>
        </p:nvSpPr>
        <p:spPr/>
        <p:txBody>
          <a:bodyPr/>
          <a:lstStyle/>
          <a:p>
            <a:fld id="{55337766-3EC3-4307-AF00-3E2747518BA1}" type="slidenum">
              <a:rPr lang="nb-NO" smtClean="0"/>
              <a:t>6</a:t>
            </a:fld>
            <a:endParaRPr lang="nb-NO" dirty="0"/>
          </a:p>
        </p:txBody>
      </p:sp>
    </p:spTree>
    <p:extLst>
      <p:ext uri="{BB962C8B-B14F-4D97-AF65-F5344CB8AC3E}">
        <p14:creationId xmlns:p14="http://schemas.microsoft.com/office/powerpoint/2010/main" val="36330950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I</a:t>
            </a:r>
            <a:r>
              <a:rPr lang="nb-NO" baseline="0" dirty="0"/>
              <a:t> generalprøven må vi blant annet sjekke at de nye </a:t>
            </a:r>
            <a:r>
              <a:rPr lang="nb-NO" dirty="0"/>
              <a:t>oppgavene har ulik vanskegrad</a:t>
            </a:r>
            <a:r>
              <a:rPr lang="nb-NO" baseline="0" dirty="0"/>
              <a:t>.</a:t>
            </a:r>
            <a:endParaRPr lang="en-US" dirty="0"/>
          </a:p>
          <a:p>
            <a:endParaRPr lang="en-US" dirty="0"/>
          </a:p>
          <a:p>
            <a:r>
              <a:rPr lang="en-US" dirty="0"/>
              <a:t>Vi </a:t>
            </a:r>
            <a:r>
              <a:rPr lang="en-US" dirty="0" err="1"/>
              <a:t>trenger</a:t>
            </a:r>
            <a:r>
              <a:rPr lang="en-US" dirty="0"/>
              <a:t> </a:t>
            </a:r>
            <a:r>
              <a:rPr lang="en-US" dirty="0" err="1"/>
              <a:t>både</a:t>
            </a:r>
            <a:r>
              <a:rPr lang="en-US" dirty="0"/>
              <a:t> </a:t>
            </a:r>
            <a:r>
              <a:rPr lang="en-US" dirty="0" err="1"/>
              <a:t>lette</a:t>
            </a:r>
            <a:r>
              <a:rPr lang="en-US" baseline="0" dirty="0"/>
              <a:t> og </a:t>
            </a:r>
            <a:r>
              <a:rPr lang="en-US" baseline="0" dirty="0" err="1"/>
              <a:t>vanskelige</a:t>
            </a:r>
            <a:r>
              <a:rPr lang="en-US" baseline="0" dirty="0"/>
              <a:t> </a:t>
            </a:r>
            <a:r>
              <a:rPr lang="en-US" baseline="0" dirty="0" err="1"/>
              <a:t>oppgaver</a:t>
            </a:r>
            <a:r>
              <a:rPr lang="en-US" baseline="0" dirty="0"/>
              <a:t>. </a:t>
            </a:r>
            <a:r>
              <a:rPr lang="en-US" baseline="0" dirty="0" err="1"/>
              <a:t>Oppgavenes</a:t>
            </a:r>
            <a:r>
              <a:rPr lang="en-US" baseline="0" dirty="0"/>
              <a:t> </a:t>
            </a:r>
            <a:r>
              <a:rPr lang="en-US" baseline="0" dirty="0" err="1"/>
              <a:t>vanskegrad</a:t>
            </a:r>
            <a:r>
              <a:rPr lang="en-US" baseline="0" dirty="0"/>
              <a:t> </a:t>
            </a:r>
            <a:r>
              <a:rPr lang="en-US" baseline="0" dirty="0" err="1"/>
              <a:t>til</a:t>
            </a:r>
            <a:r>
              <a:rPr lang="en-US" baseline="0" dirty="0"/>
              <a:t> </a:t>
            </a:r>
            <a:r>
              <a:rPr lang="en-US" baseline="0" dirty="0" err="1"/>
              <a:t>venstre</a:t>
            </a:r>
            <a:r>
              <a:rPr lang="en-US" baseline="0" dirty="0"/>
              <a:t> for </a:t>
            </a:r>
            <a:r>
              <a:rPr lang="en-US" baseline="0" dirty="0" err="1"/>
              <a:t>poengskalaen</a:t>
            </a:r>
            <a:r>
              <a:rPr lang="en-US" baseline="0" dirty="0"/>
              <a:t> </a:t>
            </a:r>
            <a:r>
              <a:rPr lang="en-US" baseline="0" dirty="0" err="1"/>
              <a:t>i</a:t>
            </a:r>
            <a:r>
              <a:rPr lang="en-US" baseline="0" dirty="0"/>
              <a:t> TIMSS, </a:t>
            </a:r>
            <a:r>
              <a:rPr lang="en-US" baseline="0" dirty="0" err="1"/>
              <a:t>tre</a:t>
            </a:r>
            <a:r>
              <a:rPr lang="en-US" baseline="0" dirty="0"/>
              <a:t> </a:t>
            </a:r>
            <a:r>
              <a:rPr lang="en-US" baseline="0" dirty="0" err="1"/>
              <a:t>elever</a:t>
            </a:r>
            <a:r>
              <a:rPr lang="en-US" baseline="0" dirty="0"/>
              <a:t> med </a:t>
            </a:r>
            <a:r>
              <a:rPr lang="en-US" baseline="0" dirty="0" err="1"/>
              <a:t>ulikt</a:t>
            </a:r>
            <a:r>
              <a:rPr lang="en-US" baseline="0" dirty="0"/>
              <a:t> </a:t>
            </a:r>
            <a:r>
              <a:rPr lang="en-US" baseline="0" dirty="0" err="1"/>
              <a:t>kompetanse</a:t>
            </a:r>
            <a:r>
              <a:rPr lang="en-US" baseline="0" dirty="0"/>
              <a:t> </a:t>
            </a:r>
            <a:r>
              <a:rPr lang="en-US" baseline="0" dirty="0" err="1"/>
              <a:t>til</a:t>
            </a:r>
            <a:r>
              <a:rPr lang="en-US" baseline="0" dirty="0"/>
              <a:t> </a:t>
            </a:r>
            <a:r>
              <a:rPr lang="en-US" baseline="0" dirty="0" err="1"/>
              <a:t>høyre</a:t>
            </a:r>
            <a:r>
              <a:rPr lang="en-US" baseline="0" dirty="0"/>
              <a:t>.</a:t>
            </a:r>
          </a:p>
          <a:p>
            <a:endParaRPr lang="en-US" baseline="0" dirty="0"/>
          </a:p>
          <a:p>
            <a:r>
              <a:rPr lang="en-US" baseline="0" dirty="0" err="1"/>
              <a:t>Ønsker</a:t>
            </a:r>
            <a:r>
              <a:rPr lang="en-US" baseline="0" dirty="0"/>
              <a:t> mange </a:t>
            </a:r>
            <a:r>
              <a:rPr lang="en-US" baseline="0" dirty="0" err="1"/>
              <a:t>oppgaver</a:t>
            </a:r>
            <a:r>
              <a:rPr lang="en-US" baseline="0" dirty="0"/>
              <a:t> med god </a:t>
            </a:r>
            <a:r>
              <a:rPr lang="en-US" baseline="0" dirty="0" err="1"/>
              <a:t>spredning</a:t>
            </a:r>
            <a:r>
              <a:rPr lang="en-US" baseline="0" dirty="0"/>
              <a:t> </a:t>
            </a:r>
            <a:r>
              <a:rPr lang="en-US" baseline="0" dirty="0" err="1"/>
              <a:t>slik</a:t>
            </a:r>
            <a:r>
              <a:rPr lang="en-US" baseline="0" dirty="0"/>
              <a:t> at </a:t>
            </a:r>
            <a:r>
              <a:rPr lang="en-US" baseline="0" dirty="0" err="1"/>
              <a:t>det</a:t>
            </a:r>
            <a:r>
              <a:rPr lang="en-US" baseline="0" dirty="0"/>
              <a:t> </a:t>
            </a:r>
            <a:r>
              <a:rPr lang="en-US" baseline="0" dirty="0" err="1"/>
              <a:t>blir</a:t>
            </a:r>
            <a:r>
              <a:rPr lang="en-US" baseline="0" dirty="0"/>
              <a:t> </a:t>
            </a:r>
            <a:r>
              <a:rPr lang="en-US" baseline="0" dirty="0" err="1"/>
              <a:t>mest</a:t>
            </a:r>
            <a:r>
              <a:rPr lang="en-US" baseline="0" dirty="0"/>
              <a:t> </a:t>
            </a:r>
            <a:r>
              <a:rPr lang="en-US" baseline="0" dirty="0" err="1"/>
              <a:t>mulig</a:t>
            </a:r>
            <a:r>
              <a:rPr lang="en-US" baseline="0" dirty="0"/>
              <a:t> </a:t>
            </a:r>
            <a:r>
              <a:rPr lang="en-US" baseline="0" dirty="0" err="1"/>
              <a:t>presis</a:t>
            </a:r>
            <a:r>
              <a:rPr lang="en-US" baseline="0" dirty="0"/>
              <a:t> </a:t>
            </a:r>
            <a:r>
              <a:rPr lang="en-US" baseline="0" dirty="0" err="1"/>
              <a:t>måling</a:t>
            </a:r>
            <a:r>
              <a:rPr lang="en-US" baseline="0" dirty="0"/>
              <a:t> </a:t>
            </a:r>
            <a:r>
              <a:rPr lang="en-US" baseline="0" dirty="0" err="1"/>
              <a:t>av</a:t>
            </a:r>
            <a:r>
              <a:rPr lang="en-US" baseline="0" dirty="0"/>
              <a:t> </a:t>
            </a:r>
            <a:r>
              <a:rPr lang="en-US" baseline="0" dirty="0" err="1"/>
              <a:t>elevenes</a:t>
            </a:r>
            <a:r>
              <a:rPr lang="en-US" baseline="0" dirty="0"/>
              <a:t> </a:t>
            </a:r>
            <a:r>
              <a:rPr lang="en-US" baseline="0" dirty="0" err="1"/>
              <a:t>kompetanse</a:t>
            </a:r>
            <a:r>
              <a:rPr lang="en-US" baseline="0" dirty="0"/>
              <a:t>.</a:t>
            </a:r>
          </a:p>
          <a:p>
            <a:endParaRPr lang="en-US" baseline="0" dirty="0"/>
          </a:p>
          <a:p>
            <a:r>
              <a:rPr lang="en-US" b="1" baseline="0" dirty="0" err="1"/>
              <a:t>Dette</a:t>
            </a:r>
            <a:r>
              <a:rPr lang="en-US" b="1" baseline="0" dirty="0"/>
              <a:t> </a:t>
            </a:r>
            <a:r>
              <a:rPr lang="en-US" b="1" baseline="0" dirty="0" err="1"/>
              <a:t>er</a:t>
            </a:r>
            <a:r>
              <a:rPr lang="en-US" b="1" baseline="0" dirty="0"/>
              <a:t> </a:t>
            </a:r>
            <a:r>
              <a:rPr lang="en-US" b="1" baseline="0" dirty="0" err="1"/>
              <a:t>veldig</a:t>
            </a:r>
            <a:r>
              <a:rPr lang="en-US" b="1" baseline="0" dirty="0"/>
              <a:t> </a:t>
            </a:r>
            <a:r>
              <a:rPr lang="en-US" b="1" baseline="0" dirty="0" err="1"/>
              <a:t>viktig</a:t>
            </a:r>
            <a:r>
              <a:rPr lang="en-US" b="1" baseline="0" dirty="0"/>
              <a:t> å </a:t>
            </a:r>
            <a:r>
              <a:rPr lang="en-US" b="1" baseline="0" dirty="0" err="1"/>
              <a:t>få</a:t>
            </a:r>
            <a:r>
              <a:rPr lang="en-US" b="1" baseline="0" dirty="0"/>
              <a:t> </a:t>
            </a:r>
            <a:r>
              <a:rPr lang="en-US" b="1" baseline="0" dirty="0" err="1"/>
              <a:t>formidlet</a:t>
            </a:r>
            <a:r>
              <a:rPr lang="en-US" b="1" baseline="0" dirty="0"/>
              <a:t> </a:t>
            </a:r>
            <a:r>
              <a:rPr lang="en-US" b="1" baseline="0" dirty="0" err="1"/>
              <a:t>til</a:t>
            </a:r>
            <a:r>
              <a:rPr lang="en-US" b="1" baseline="0" dirty="0"/>
              <a:t> </a:t>
            </a:r>
            <a:r>
              <a:rPr lang="en-US" b="1" baseline="0" dirty="0" err="1"/>
              <a:t>elevene</a:t>
            </a:r>
            <a:r>
              <a:rPr lang="en-US" b="1" baseline="0" dirty="0"/>
              <a:t>: </a:t>
            </a:r>
            <a:r>
              <a:rPr lang="en-US" baseline="0" dirty="0"/>
              <a:t>De </a:t>
            </a:r>
            <a:r>
              <a:rPr lang="en-US" baseline="0" dirty="0" err="1"/>
              <a:t>vil</a:t>
            </a:r>
            <a:r>
              <a:rPr lang="en-US" baseline="0" dirty="0"/>
              <a:t> </a:t>
            </a:r>
            <a:r>
              <a:rPr lang="en-US" baseline="0" dirty="0" err="1"/>
              <a:t>møte</a:t>
            </a:r>
            <a:r>
              <a:rPr lang="en-US" baseline="0" dirty="0"/>
              <a:t> </a:t>
            </a:r>
            <a:r>
              <a:rPr lang="en-US" baseline="0" dirty="0" err="1"/>
              <a:t>oppgaver</a:t>
            </a:r>
            <a:r>
              <a:rPr lang="en-US" baseline="0" dirty="0"/>
              <a:t> </a:t>
            </a:r>
            <a:r>
              <a:rPr lang="en-US" baseline="0" dirty="0" err="1"/>
              <a:t>som</a:t>
            </a:r>
            <a:r>
              <a:rPr lang="en-US" baseline="0" dirty="0"/>
              <a:t> </a:t>
            </a:r>
            <a:r>
              <a:rPr lang="en-US" baseline="0" dirty="0" err="1"/>
              <a:t>er</a:t>
            </a:r>
            <a:r>
              <a:rPr lang="en-US" baseline="0" dirty="0"/>
              <a:t> </a:t>
            </a:r>
            <a:r>
              <a:rPr lang="en-US" baseline="0" dirty="0" err="1"/>
              <a:t>kjente</a:t>
            </a:r>
            <a:r>
              <a:rPr lang="en-US" baseline="0" dirty="0"/>
              <a:t> </a:t>
            </a:r>
            <a:r>
              <a:rPr lang="en-US" baseline="0" dirty="0" err="1"/>
              <a:t>og</a:t>
            </a:r>
            <a:r>
              <a:rPr lang="en-US" baseline="0" dirty="0"/>
              <a:t> </a:t>
            </a:r>
            <a:r>
              <a:rPr lang="en-US" baseline="0" dirty="0" err="1"/>
              <a:t>lette</a:t>
            </a:r>
            <a:r>
              <a:rPr lang="en-US" baseline="0" dirty="0"/>
              <a:t>, </a:t>
            </a:r>
            <a:r>
              <a:rPr lang="en-US" baseline="0" dirty="0" err="1"/>
              <a:t>og</a:t>
            </a:r>
            <a:r>
              <a:rPr lang="en-US" baseline="0" dirty="0"/>
              <a:t> de </a:t>
            </a:r>
            <a:r>
              <a:rPr lang="en-US" baseline="0" dirty="0" err="1"/>
              <a:t>vil</a:t>
            </a:r>
            <a:r>
              <a:rPr lang="en-US" baseline="0" dirty="0"/>
              <a:t> </a:t>
            </a:r>
            <a:r>
              <a:rPr lang="en-US" baseline="0" dirty="0" err="1"/>
              <a:t>møte</a:t>
            </a:r>
            <a:r>
              <a:rPr lang="en-US" baseline="0" dirty="0"/>
              <a:t> </a:t>
            </a:r>
            <a:r>
              <a:rPr lang="en-US" baseline="0" dirty="0" err="1"/>
              <a:t>oppgaver</a:t>
            </a:r>
            <a:r>
              <a:rPr lang="en-US" baseline="0" dirty="0"/>
              <a:t> </a:t>
            </a:r>
            <a:r>
              <a:rPr lang="en-US" baseline="0" dirty="0" err="1"/>
              <a:t>som</a:t>
            </a:r>
            <a:r>
              <a:rPr lang="en-US" baseline="0" dirty="0"/>
              <a:t> </a:t>
            </a:r>
            <a:r>
              <a:rPr lang="en-US" baseline="0" dirty="0" err="1"/>
              <a:t>er</a:t>
            </a:r>
            <a:r>
              <a:rPr lang="en-US" baseline="0" dirty="0"/>
              <a:t> </a:t>
            </a:r>
            <a:r>
              <a:rPr lang="en-US" baseline="0" dirty="0" err="1"/>
              <a:t>vanskelige</a:t>
            </a:r>
            <a:r>
              <a:rPr lang="en-US" baseline="0" dirty="0"/>
              <a:t> </a:t>
            </a:r>
            <a:r>
              <a:rPr lang="en-US" baseline="0" dirty="0" err="1"/>
              <a:t>og</a:t>
            </a:r>
            <a:r>
              <a:rPr lang="en-US" baseline="0" dirty="0"/>
              <a:t> </a:t>
            </a:r>
            <a:r>
              <a:rPr lang="en-US" baseline="0" dirty="0" err="1"/>
              <a:t>noen</a:t>
            </a:r>
            <a:r>
              <a:rPr lang="en-US" baseline="0" dirty="0"/>
              <a:t> </a:t>
            </a:r>
            <a:r>
              <a:rPr lang="en-US" baseline="0" dirty="0" err="1"/>
              <a:t>som</a:t>
            </a:r>
            <a:r>
              <a:rPr lang="en-US" baseline="0" dirty="0"/>
              <a:t> de </a:t>
            </a:r>
            <a:r>
              <a:rPr lang="en-US" baseline="0" dirty="0" err="1"/>
              <a:t>kanskje</a:t>
            </a:r>
            <a:r>
              <a:rPr lang="en-US" baseline="0" dirty="0"/>
              <a:t> </a:t>
            </a:r>
            <a:r>
              <a:rPr lang="en-US" baseline="0" dirty="0" err="1"/>
              <a:t>ikke</a:t>
            </a:r>
            <a:r>
              <a:rPr lang="en-US" baseline="0" dirty="0"/>
              <a:t> </a:t>
            </a:r>
            <a:r>
              <a:rPr lang="en-US" baseline="0" dirty="0" err="1"/>
              <a:t>har</a:t>
            </a:r>
            <a:r>
              <a:rPr lang="en-US" baseline="0" dirty="0"/>
              <a:t> sett </a:t>
            </a:r>
            <a:r>
              <a:rPr lang="en-US" baseline="0" dirty="0" err="1"/>
              <a:t>før</a:t>
            </a:r>
            <a:r>
              <a:rPr lang="en-US" baseline="0" dirty="0"/>
              <a:t> – </a:t>
            </a:r>
            <a:r>
              <a:rPr lang="en-US" baseline="0" dirty="0" err="1"/>
              <a:t>slik</a:t>
            </a:r>
            <a:r>
              <a:rPr lang="en-US" baseline="0" dirty="0"/>
              <a:t> </a:t>
            </a:r>
            <a:r>
              <a:rPr lang="en-US" baseline="0" dirty="0" err="1"/>
              <a:t>vil</a:t>
            </a:r>
            <a:r>
              <a:rPr lang="en-US" baseline="0" dirty="0"/>
              <a:t> </a:t>
            </a:r>
            <a:r>
              <a:rPr lang="en-US" baseline="0" dirty="0" err="1"/>
              <a:t>det</a:t>
            </a:r>
            <a:r>
              <a:rPr lang="en-US" baseline="0" dirty="0"/>
              <a:t> </a:t>
            </a:r>
            <a:r>
              <a:rPr lang="en-US" baseline="0" dirty="0" err="1"/>
              <a:t>være</a:t>
            </a:r>
            <a:r>
              <a:rPr lang="en-US" baseline="0" dirty="0"/>
              <a:t> for </a:t>
            </a:r>
            <a:r>
              <a:rPr lang="en-US" baseline="0" dirty="0" err="1"/>
              <a:t>elevene</a:t>
            </a:r>
            <a:r>
              <a:rPr lang="en-US" baseline="0" dirty="0"/>
              <a:t> </a:t>
            </a:r>
            <a:r>
              <a:rPr lang="en-US" baseline="0" dirty="0" err="1"/>
              <a:t>i</a:t>
            </a:r>
            <a:r>
              <a:rPr lang="en-US" baseline="0" dirty="0"/>
              <a:t> </a:t>
            </a:r>
            <a:r>
              <a:rPr lang="en-US" baseline="0" dirty="0" err="1"/>
              <a:t>alle</a:t>
            </a:r>
            <a:r>
              <a:rPr lang="en-US" baseline="0" dirty="0"/>
              <a:t> de </a:t>
            </a:r>
            <a:r>
              <a:rPr lang="en-US" baseline="0" dirty="0" err="1"/>
              <a:t>deltakende</a:t>
            </a:r>
            <a:r>
              <a:rPr lang="en-US" baseline="0" dirty="0"/>
              <a:t> </a:t>
            </a:r>
            <a:r>
              <a:rPr lang="en-US" baseline="0" dirty="0" err="1"/>
              <a:t>landene</a:t>
            </a:r>
            <a:r>
              <a:rPr lang="en-US" baseline="0" dirty="0"/>
              <a:t> (</a:t>
            </a:r>
            <a:r>
              <a:rPr lang="en-US" baseline="0" dirty="0" err="1"/>
              <a:t>det</a:t>
            </a:r>
            <a:r>
              <a:rPr lang="en-US" baseline="0" dirty="0"/>
              <a:t> </a:t>
            </a:r>
            <a:r>
              <a:rPr lang="en-US" baseline="0" dirty="0" err="1"/>
              <a:t>er</a:t>
            </a:r>
            <a:r>
              <a:rPr lang="en-US" baseline="0" dirty="0"/>
              <a:t> like “</a:t>
            </a:r>
            <a:r>
              <a:rPr lang="en-US" baseline="0" dirty="0" err="1"/>
              <a:t>urettferdig</a:t>
            </a:r>
            <a:r>
              <a:rPr lang="en-US" baseline="0" dirty="0"/>
              <a:t>” for </a:t>
            </a:r>
            <a:r>
              <a:rPr lang="en-US" baseline="0" dirty="0" err="1"/>
              <a:t>alle</a:t>
            </a:r>
            <a:r>
              <a:rPr lang="en-US" baseline="0" dirty="0"/>
              <a:t>). </a:t>
            </a:r>
            <a:r>
              <a:rPr lang="en-US" baseline="0" dirty="0" err="1"/>
              <a:t>Det</a:t>
            </a:r>
            <a:r>
              <a:rPr lang="en-US" baseline="0" dirty="0"/>
              <a:t> </a:t>
            </a:r>
            <a:r>
              <a:rPr lang="en-US" baseline="0" dirty="0" err="1"/>
              <a:t>viktigste</a:t>
            </a:r>
            <a:r>
              <a:rPr lang="en-US" baseline="0" dirty="0"/>
              <a:t> </a:t>
            </a:r>
            <a:r>
              <a:rPr lang="en-US" baseline="0" dirty="0" err="1"/>
              <a:t>er</a:t>
            </a:r>
            <a:r>
              <a:rPr lang="en-US" baseline="0" dirty="0"/>
              <a:t> at </a:t>
            </a:r>
            <a:r>
              <a:rPr lang="en-US" baseline="0" dirty="0" err="1"/>
              <a:t>alle</a:t>
            </a:r>
            <a:r>
              <a:rPr lang="en-US" baseline="0" dirty="0"/>
              <a:t> </a:t>
            </a:r>
            <a:r>
              <a:rPr lang="en-US" baseline="0" dirty="0" err="1"/>
              <a:t>gjør</a:t>
            </a:r>
            <a:r>
              <a:rPr lang="en-US" baseline="0" dirty="0"/>
              <a:t> </a:t>
            </a:r>
            <a:r>
              <a:rPr lang="en-US" baseline="0" dirty="0" err="1"/>
              <a:t>så</a:t>
            </a:r>
            <a:r>
              <a:rPr lang="en-US" baseline="0" dirty="0"/>
              <a:t> </a:t>
            </a:r>
            <a:r>
              <a:rPr lang="en-US" baseline="0" dirty="0" err="1"/>
              <a:t>godt</a:t>
            </a:r>
            <a:r>
              <a:rPr lang="en-US" baseline="0" dirty="0"/>
              <a:t> de </a:t>
            </a:r>
            <a:r>
              <a:rPr lang="en-US" baseline="0" dirty="0" err="1"/>
              <a:t>kan</a:t>
            </a:r>
            <a:r>
              <a:rPr lang="en-US" baseline="0" dirty="0"/>
              <a:t>!</a:t>
            </a:r>
          </a:p>
          <a:p>
            <a:endParaRPr lang="en-US" baseline="0" dirty="0"/>
          </a:p>
          <a:p>
            <a:r>
              <a:rPr lang="en-US" baseline="0" dirty="0"/>
              <a:t>I </a:t>
            </a:r>
            <a:r>
              <a:rPr lang="en-US" baseline="0" dirty="0" err="1"/>
              <a:t>tillegg</a:t>
            </a:r>
            <a:r>
              <a:rPr lang="en-US" baseline="0" dirty="0"/>
              <a:t> </a:t>
            </a:r>
            <a:r>
              <a:rPr lang="en-US" baseline="0" dirty="0" err="1"/>
              <a:t>til</a:t>
            </a:r>
            <a:r>
              <a:rPr lang="en-US" baseline="0" dirty="0"/>
              <a:t> </a:t>
            </a:r>
            <a:r>
              <a:rPr lang="en-US" baseline="0" dirty="0" err="1"/>
              <a:t>vanskegrad</a:t>
            </a:r>
            <a:r>
              <a:rPr lang="en-US" baseline="0" dirty="0"/>
              <a:t>, er det </a:t>
            </a:r>
            <a:r>
              <a:rPr lang="en-US" baseline="0" dirty="0" err="1"/>
              <a:t>også</a:t>
            </a:r>
            <a:r>
              <a:rPr lang="en-US" baseline="0" dirty="0"/>
              <a:t> </a:t>
            </a:r>
            <a:r>
              <a:rPr lang="en-US" baseline="0" dirty="0" err="1"/>
              <a:t>viktig</a:t>
            </a:r>
            <a:r>
              <a:rPr lang="en-US" baseline="0" dirty="0"/>
              <a:t> å </a:t>
            </a:r>
            <a:r>
              <a:rPr lang="en-US" baseline="0" dirty="0" err="1"/>
              <a:t>få</a:t>
            </a:r>
            <a:r>
              <a:rPr lang="en-US" baseline="0" dirty="0"/>
              <a:t> </a:t>
            </a:r>
            <a:r>
              <a:rPr lang="en-US" baseline="0" dirty="0" err="1"/>
              <a:t>testet</a:t>
            </a:r>
            <a:r>
              <a:rPr lang="en-US" baseline="0" dirty="0"/>
              <a:t> </a:t>
            </a:r>
            <a:r>
              <a:rPr lang="en-US" baseline="0" dirty="0" err="1"/>
              <a:t>ut</a:t>
            </a:r>
            <a:r>
              <a:rPr lang="en-US" baseline="0" dirty="0"/>
              <a:t> om de nye </a:t>
            </a:r>
            <a:r>
              <a:rPr lang="en-US" baseline="0" dirty="0" err="1"/>
              <a:t>oppgavene</a:t>
            </a:r>
            <a:r>
              <a:rPr lang="en-US" baseline="0" dirty="0"/>
              <a:t> passer </a:t>
            </a:r>
            <a:r>
              <a:rPr lang="en-US" baseline="0" dirty="0" err="1"/>
              <a:t>i</a:t>
            </a:r>
            <a:r>
              <a:rPr lang="en-US" baseline="0" dirty="0"/>
              <a:t> alle land (at det </a:t>
            </a:r>
            <a:r>
              <a:rPr lang="en-US" baseline="0" dirty="0" err="1"/>
              <a:t>ikke</a:t>
            </a:r>
            <a:r>
              <a:rPr lang="en-US" baseline="0" dirty="0"/>
              <a:t> er </a:t>
            </a:r>
            <a:r>
              <a:rPr lang="en-US" baseline="0" dirty="0" err="1"/>
              <a:t>kontekster</a:t>
            </a:r>
            <a:r>
              <a:rPr lang="en-US" baseline="0" dirty="0"/>
              <a:t> </a:t>
            </a:r>
            <a:r>
              <a:rPr lang="en-US" baseline="0" dirty="0" err="1"/>
              <a:t>som</a:t>
            </a:r>
            <a:r>
              <a:rPr lang="en-US" baseline="0" dirty="0"/>
              <a:t> er </a:t>
            </a:r>
            <a:r>
              <a:rPr lang="en-US" baseline="0" dirty="0" err="1"/>
              <a:t>diskriminerende</a:t>
            </a:r>
            <a:r>
              <a:rPr lang="en-US" baseline="0" dirty="0"/>
              <a:t>), at </a:t>
            </a:r>
            <a:r>
              <a:rPr lang="en-US" baseline="0" dirty="0" err="1"/>
              <a:t>oppgavene</a:t>
            </a:r>
            <a:r>
              <a:rPr lang="en-US" baseline="0" dirty="0"/>
              <a:t> </a:t>
            </a:r>
            <a:r>
              <a:rPr lang="en-US" baseline="0" dirty="0" err="1"/>
              <a:t>fungerer</a:t>
            </a:r>
            <a:r>
              <a:rPr lang="en-US" baseline="0" dirty="0"/>
              <a:t> like </a:t>
            </a:r>
            <a:r>
              <a:rPr lang="en-US" baseline="0" dirty="0" err="1"/>
              <a:t>godt</a:t>
            </a:r>
            <a:r>
              <a:rPr lang="en-US" baseline="0" dirty="0"/>
              <a:t> for </a:t>
            </a:r>
            <a:r>
              <a:rPr lang="en-US" baseline="0" dirty="0" err="1"/>
              <a:t>jenter</a:t>
            </a:r>
            <a:r>
              <a:rPr lang="en-US" baseline="0" dirty="0"/>
              <a:t> </a:t>
            </a:r>
            <a:r>
              <a:rPr lang="en-US" baseline="0" dirty="0" err="1"/>
              <a:t>som</a:t>
            </a:r>
            <a:r>
              <a:rPr lang="en-US" baseline="0" dirty="0"/>
              <a:t> for gutter. </a:t>
            </a:r>
          </a:p>
          <a:p>
            <a:endParaRPr lang="en-US" baseline="0" dirty="0"/>
          </a:p>
          <a:p>
            <a:r>
              <a:rPr lang="en-US" b="1" dirty="0"/>
              <a:t>OBS:</a:t>
            </a:r>
            <a:r>
              <a:rPr lang="en-US" dirty="0"/>
              <a:t> Data og </a:t>
            </a:r>
            <a:r>
              <a:rPr lang="en-US" dirty="0" err="1"/>
              <a:t>resultater</a:t>
            </a:r>
            <a:r>
              <a:rPr lang="en-US" dirty="0"/>
              <a:t> </a:t>
            </a:r>
            <a:r>
              <a:rPr lang="en-US" dirty="0" err="1"/>
              <a:t>fra</a:t>
            </a:r>
            <a:r>
              <a:rPr lang="en-US" dirty="0"/>
              <a:t> </a:t>
            </a:r>
            <a:r>
              <a:rPr lang="en-US" dirty="0" err="1"/>
              <a:t>generalprøven</a:t>
            </a:r>
            <a:r>
              <a:rPr lang="en-US" dirty="0"/>
              <a:t> </a:t>
            </a:r>
            <a:r>
              <a:rPr lang="en-US" dirty="0" err="1"/>
              <a:t>publiseres</a:t>
            </a:r>
            <a:r>
              <a:rPr lang="en-US" dirty="0"/>
              <a:t> </a:t>
            </a:r>
            <a:r>
              <a:rPr lang="en-US" dirty="0" err="1"/>
              <a:t>ikke</a:t>
            </a:r>
            <a:r>
              <a:rPr lang="en-US" baseline="0" dirty="0"/>
              <a:t>.</a:t>
            </a:r>
          </a:p>
          <a:p>
            <a:endParaRPr lang="en-US" dirty="0"/>
          </a:p>
          <a:p>
            <a:endParaRPr lang="en-US" baseline="0" dirty="0"/>
          </a:p>
        </p:txBody>
      </p:sp>
      <p:sp>
        <p:nvSpPr>
          <p:cNvPr id="4" name="Slide Number Placeholder 3"/>
          <p:cNvSpPr>
            <a:spLocks noGrp="1"/>
          </p:cNvSpPr>
          <p:nvPr>
            <p:ph type="sldNum" sz="quarter" idx="10"/>
          </p:nvPr>
        </p:nvSpPr>
        <p:spPr/>
        <p:txBody>
          <a:bodyPr/>
          <a:lstStyle/>
          <a:p>
            <a:fld id="{55337766-3EC3-4307-AF00-3E2747518BA1}" type="slidenum">
              <a:rPr lang="nb-NO" smtClean="0"/>
              <a:t>7</a:t>
            </a:fld>
            <a:endParaRPr lang="nb-NO" dirty="0"/>
          </a:p>
        </p:txBody>
      </p:sp>
    </p:spTree>
    <p:extLst>
      <p:ext uri="{BB962C8B-B14F-4D97-AF65-F5344CB8AC3E}">
        <p14:creationId xmlns:p14="http://schemas.microsoft.com/office/powerpoint/2010/main" val="1833963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Mye av det som skjer, legges ut på vår informasjonsside til de deltagende skolene – vi tar en titt på denne sammen.</a:t>
            </a:r>
          </a:p>
        </p:txBody>
      </p:sp>
      <p:sp>
        <p:nvSpPr>
          <p:cNvPr id="4" name="Slide Number Placeholder 3"/>
          <p:cNvSpPr>
            <a:spLocks noGrp="1"/>
          </p:cNvSpPr>
          <p:nvPr>
            <p:ph type="sldNum" sz="quarter" idx="5"/>
          </p:nvPr>
        </p:nvSpPr>
        <p:spPr/>
        <p:txBody>
          <a:bodyPr/>
          <a:lstStyle/>
          <a:p>
            <a:fld id="{55337766-3EC3-4307-AF00-3E2747518BA1}" type="slidenum">
              <a:rPr lang="nb-NO" smtClean="0"/>
              <a:t>8</a:t>
            </a:fld>
            <a:endParaRPr lang="nb-NO" dirty="0"/>
          </a:p>
        </p:txBody>
      </p:sp>
    </p:spTree>
    <p:extLst>
      <p:ext uri="{BB962C8B-B14F-4D97-AF65-F5344CB8AC3E}">
        <p14:creationId xmlns:p14="http://schemas.microsoft.com/office/powerpoint/2010/main" val="21712063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55337766-3EC3-4307-AF00-3E2747518BA1}" type="slidenum">
              <a:rPr lang="nb-NO" smtClean="0"/>
              <a:t>9</a:t>
            </a:fld>
            <a:endParaRPr lang="nb-NO" dirty="0"/>
          </a:p>
        </p:txBody>
      </p:sp>
    </p:spTree>
    <p:extLst>
      <p:ext uri="{BB962C8B-B14F-4D97-AF65-F5344CB8AC3E}">
        <p14:creationId xmlns:p14="http://schemas.microsoft.com/office/powerpoint/2010/main" val="38392945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a:p>
            <a:r>
              <a:rPr lang="nb-NO" dirty="0"/>
              <a:t>Lenke for innsending av prøvedato:</a:t>
            </a:r>
          </a:p>
          <a:p>
            <a:r>
              <a:rPr lang="nb-NO" dirty="0"/>
              <a:t>5. trinn:  https://nettskjema.no/a/t27dato5 </a:t>
            </a:r>
          </a:p>
          <a:p>
            <a:r>
              <a:rPr lang="nb-NO" dirty="0"/>
              <a:t>9. trinn:  https://nettskjema.no/a/t27dato9 </a:t>
            </a:r>
          </a:p>
        </p:txBody>
      </p:sp>
      <p:sp>
        <p:nvSpPr>
          <p:cNvPr id="4" name="Slide Number Placeholder 3"/>
          <p:cNvSpPr>
            <a:spLocks noGrp="1"/>
          </p:cNvSpPr>
          <p:nvPr>
            <p:ph type="sldNum" sz="quarter" idx="10"/>
          </p:nvPr>
        </p:nvSpPr>
        <p:spPr/>
        <p:txBody>
          <a:bodyPr/>
          <a:lstStyle/>
          <a:p>
            <a:fld id="{55337766-3EC3-4307-AF00-3E2747518BA1}" type="slidenum">
              <a:rPr lang="nb-NO" smtClean="0"/>
              <a:t>10</a:t>
            </a:fld>
            <a:endParaRPr lang="nb-NO" dirty="0"/>
          </a:p>
        </p:txBody>
      </p:sp>
    </p:spTree>
    <p:extLst>
      <p:ext uri="{BB962C8B-B14F-4D97-AF65-F5344CB8AC3E}">
        <p14:creationId xmlns:p14="http://schemas.microsoft.com/office/powerpoint/2010/main" val="27210539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a:p>
            <a:r>
              <a:rPr lang="nb-NO" dirty="0"/>
              <a:t>Skal se litt nærmere på punktene «Konvolutter til elevenes foresatte» og «Manual for testadministrator»</a:t>
            </a:r>
          </a:p>
          <a:p>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dirty="0">
              <a:solidFill>
                <a:srgbClr val="000000"/>
              </a:solidFill>
              <a:highlight>
                <a:srgbClr val="FFFF00"/>
              </a:highlight>
              <a:latin typeface="Arial"/>
              <a:ea typeface="ヒラギノ角ゴ Pro W3"/>
            </a:endParaRPr>
          </a:p>
          <a:p>
            <a:endParaRPr lang="nb-NO" baseline="0" dirty="0"/>
          </a:p>
          <a:p>
            <a:endParaRPr lang="nb-NO" dirty="0"/>
          </a:p>
        </p:txBody>
      </p:sp>
      <p:sp>
        <p:nvSpPr>
          <p:cNvPr id="4" name="Slide Number Placeholder 3"/>
          <p:cNvSpPr>
            <a:spLocks noGrp="1"/>
          </p:cNvSpPr>
          <p:nvPr>
            <p:ph type="sldNum" sz="quarter" idx="10"/>
          </p:nvPr>
        </p:nvSpPr>
        <p:spPr/>
        <p:txBody>
          <a:bodyPr/>
          <a:lstStyle/>
          <a:p>
            <a:fld id="{55337766-3EC3-4307-AF00-3E2747518BA1}" type="slidenum">
              <a:rPr lang="nb-NO" smtClean="0"/>
              <a:t>11</a:t>
            </a:fld>
            <a:endParaRPr lang="nb-NO" dirty="0"/>
          </a:p>
        </p:txBody>
      </p:sp>
    </p:spTree>
    <p:extLst>
      <p:ext uri="{BB962C8B-B14F-4D97-AF65-F5344CB8AC3E}">
        <p14:creationId xmlns:p14="http://schemas.microsoft.com/office/powerpoint/2010/main" val="17744581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ts val="1500"/>
              </a:lnSpc>
              <a:spcBef>
                <a:spcPts val="600"/>
              </a:spcBef>
              <a:spcAft>
                <a:spcPts val="600"/>
              </a:spcAft>
            </a:pPr>
            <a:r>
              <a:rPr lang="nb-NO" sz="1200" dirty="0">
                <a:solidFill>
                  <a:srgbClr val="000000"/>
                </a:solidFill>
                <a:latin typeface="Arial"/>
                <a:ea typeface="Times New Roman" panose="02020603050405020304" pitchFamily="18" charset="0"/>
                <a:cs typeface="Times New Roman" panose="02020603050405020304" pitchFamily="18" charset="0"/>
              </a:rPr>
              <a:t>Konvolutten kan distribueres videre så fort dere får den i posten.</a:t>
            </a:r>
          </a:p>
          <a:p>
            <a:pPr>
              <a:lnSpc>
                <a:spcPts val="1500"/>
              </a:lnSpc>
              <a:spcBef>
                <a:spcPts val="600"/>
              </a:spcBef>
              <a:spcAft>
                <a:spcPts val="600"/>
              </a:spcAft>
            </a:pPr>
            <a:endParaRPr lang="nb-NO" sz="1200" dirty="0">
              <a:solidFill>
                <a:srgbClr val="000000"/>
              </a:solidFill>
              <a:latin typeface="Arial"/>
              <a:ea typeface="Times New Roman" panose="02020603050405020304" pitchFamily="18" charset="0"/>
              <a:cs typeface="Times New Roman" panose="02020603050405020304" pitchFamily="18" charset="0"/>
            </a:endParaRPr>
          </a:p>
          <a:p>
            <a:pPr>
              <a:lnSpc>
                <a:spcPts val="1500"/>
              </a:lnSpc>
              <a:spcBef>
                <a:spcPts val="600"/>
              </a:spcBef>
              <a:spcAft>
                <a:spcPts val="600"/>
              </a:spcAft>
            </a:pPr>
            <a:r>
              <a:rPr lang="nb-NO" sz="1200" dirty="0">
                <a:solidFill>
                  <a:srgbClr val="000000"/>
                </a:solidFill>
                <a:latin typeface="Arial"/>
                <a:ea typeface="Times New Roman" panose="02020603050405020304" pitchFamily="18" charset="0"/>
                <a:cs typeface="Times New Roman" panose="02020603050405020304" pitchFamily="18" charset="0"/>
              </a:rPr>
              <a:t>Elevene kan ta med konvolutten hjem via ranselpost, eller den kan deles ut på et foreldremøte på skolen. </a:t>
            </a:r>
          </a:p>
          <a:p>
            <a:pPr>
              <a:lnSpc>
                <a:spcPts val="1500"/>
              </a:lnSpc>
              <a:spcBef>
                <a:spcPts val="600"/>
              </a:spcBef>
              <a:spcAft>
                <a:spcPts val="600"/>
              </a:spcAft>
            </a:pPr>
            <a:r>
              <a:rPr lang="nb-NO" sz="1200" dirty="0">
                <a:solidFill>
                  <a:srgbClr val="000000"/>
                </a:solidFill>
                <a:latin typeface="Arial"/>
                <a:ea typeface="Times New Roman" panose="02020603050405020304" pitchFamily="18" charset="0"/>
                <a:cs typeface="Times New Roman" panose="02020603050405020304" pitchFamily="18" charset="0"/>
              </a:rPr>
              <a:t>De foresatte kan velge om de vil besvare spørreskjemaet på nett eller på papir. </a:t>
            </a:r>
          </a:p>
          <a:p>
            <a:endParaRPr lang="nb-NO" baseline="0" dirty="0"/>
          </a:p>
          <a:p>
            <a:r>
              <a:rPr lang="nb-NO" baseline="0" dirty="0"/>
              <a:t>Dersom de foresatte velger å delta ved å besvare spørreskjemaet på papir, returneres dette i en returkonvolutt som ligger i konvolutten til de foresatte. Disse går direkte til TIMSS-gruppa.</a:t>
            </a:r>
          </a:p>
          <a:p>
            <a:endParaRPr lang="nb-NO" baseline="0" dirty="0"/>
          </a:p>
          <a:p>
            <a:r>
              <a:rPr lang="nb-NO" baseline="0" dirty="0"/>
              <a:t>Skolene trenger ikke å følge opp foreldrene, men det kan hende vi kommer til å be dere sende ut en påminnelse om deltagelse og innsending.</a:t>
            </a:r>
          </a:p>
          <a:p>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b="1" dirty="0">
                <a:solidFill>
                  <a:srgbClr val="000000"/>
                </a:solidFill>
                <a:latin typeface="Arial"/>
                <a:ea typeface="ヒラギノ角ゴ Pro W3"/>
              </a:rPr>
              <a:t>Det åpnes for innlogging på timss.no </a:t>
            </a:r>
            <a:r>
              <a:rPr lang="nb-NO" sz="1200" b="1" i="1" dirty="0">
                <a:solidFill>
                  <a:srgbClr val="000000"/>
                </a:solidFill>
                <a:latin typeface="Arial"/>
                <a:ea typeface="ヒラギノ角ゴ Pro W3"/>
              </a:rPr>
              <a:t>så fort vi får det ferdige programmet</a:t>
            </a:r>
            <a:r>
              <a:rPr lang="nb-NO" sz="1200" b="1" dirty="0">
                <a:solidFill>
                  <a:srgbClr val="000000"/>
                </a:solidFill>
                <a:latin typeface="Arial"/>
                <a:ea typeface="ヒラギノ角ゴ Pro W3"/>
              </a:rPr>
              <a:t>. Vi sender beskjed til skolekontakten og legger det ut på informasjonsnettsiden vår. Spørreskjemaene er tilgjengelige på nett til og med den 30. april.</a:t>
            </a:r>
          </a:p>
          <a:p>
            <a:endParaRPr lang="nb-NO"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5337766-3EC3-4307-AF00-3E2747518BA1}" type="slidenum">
              <a:rPr kumimoji="0" lang="nb-NO"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nb-NO"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842827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b="1" baseline="0" dirty="0"/>
              <a:t>PS.</a:t>
            </a:r>
            <a:r>
              <a:rPr lang="nb-NO" baseline="0" dirty="0"/>
              <a:t> Tidligere har det vært slik at vi har kunnet sende ut brukernavn og passord til såkalte testbrukere. Dette har vi foreløpig ikke fått informasjon om fra de som styrer undersøkelsen internasjonalt. Men dersom vi får dette, vil dere få det tilsendt slik at dere kan gå inn i programmet for å se hvordan det fungerer og er bygget opp.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baseline="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p:txBody>
      </p:sp>
      <p:sp>
        <p:nvSpPr>
          <p:cNvPr id="4" name="Slide Number Placeholder 3"/>
          <p:cNvSpPr>
            <a:spLocks noGrp="1"/>
          </p:cNvSpPr>
          <p:nvPr>
            <p:ph type="sldNum" sz="quarter" idx="10"/>
          </p:nvPr>
        </p:nvSpPr>
        <p:spPr/>
        <p:txBody>
          <a:bodyPr/>
          <a:lstStyle/>
          <a:p>
            <a:fld id="{55337766-3EC3-4307-AF00-3E2747518BA1}" type="slidenum">
              <a:rPr lang="nb-NO" smtClean="0"/>
              <a:t>13</a:t>
            </a:fld>
            <a:endParaRPr lang="nb-NO" dirty="0"/>
          </a:p>
        </p:txBody>
      </p:sp>
    </p:spTree>
    <p:extLst>
      <p:ext uri="{BB962C8B-B14F-4D97-AF65-F5344CB8AC3E}">
        <p14:creationId xmlns:p14="http://schemas.microsoft.com/office/powerpoint/2010/main" val="26693015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Tilbake igjen til det som foregår akkurat nå i prosessen:</a:t>
            </a:r>
          </a:p>
          <a:p>
            <a:endParaRPr lang="nb-NO" dirty="0"/>
          </a:p>
          <a:p>
            <a:r>
              <a:rPr lang="nb-NO" dirty="0"/>
              <a:t>Nå skal jeg gå gjennom hvordan et slikt skjema skal fylles ut og hvordan dere skal sende det inn</a:t>
            </a:r>
          </a:p>
          <a:p>
            <a:endParaRPr lang="nb-NO" dirty="0"/>
          </a:p>
          <a:p>
            <a:endParaRPr lang="nb-NO" dirty="0"/>
          </a:p>
        </p:txBody>
      </p:sp>
      <p:sp>
        <p:nvSpPr>
          <p:cNvPr id="4" name="Slide Number Placeholder 3"/>
          <p:cNvSpPr>
            <a:spLocks noGrp="1"/>
          </p:cNvSpPr>
          <p:nvPr>
            <p:ph type="sldNum" sz="quarter" idx="5"/>
          </p:nvPr>
        </p:nvSpPr>
        <p:spPr/>
        <p:txBody>
          <a:bodyPr/>
          <a:lstStyle/>
          <a:p>
            <a:fld id="{55337766-3EC3-4307-AF00-3E2747518BA1}" type="slidenum">
              <a:rPr lang="nb-NO" smtClean="0"/>
              <a:t>14</a:t>
            </a:fld>
            <a:endParaRPr lang="nb-NO" dirty="0"/>
          </a:p>
        </p:txBody>
      </p:sp>
    </p:spTree>
    <p:extLst>
      <p:ext uri="{BB962C8B-B14F-4D97-AF65-F5344CB8AC3E}">
        <p14:creationId xmlns:p14="http://schemas.microsoft.com/office/powerpoint/2010/main" val="29006573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B7B17A-0AB8-C909-B642-04D0677398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3A4C63-2D60-73B4-8B50-BFD03E4EE1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28BD8FB-0685-996C-A7FE-0F40EE7B7622}"/>
              </a:ext>
            </a:extLst>
          </p:cNvPr>
          <p:cNvSpPr>
            <a:spLocks noGrp="1"/>
          </p:cNvSpPr>
          <p:nvPr>
            <p:ph type="body" idx="1"/>
          </p:nvPr>
        </p:nvSpPr>
        <p:spPr/>
        <p:txBody>
          <a:bodyPr/>
          <a:lstStyle/>
          <a:p>
            <a:r>
              <a:rPr lang="nb-NO" dirty="0"/>
              <a:t>Når vi jobber med datainnsamlingen, er det veldig viktig å holde orden på dere. Siden det er mye lettere å kommunisere når vi bruker navn, benyttes skolenavn og elevenes fornavn i innsamlingsfasen. MEN, før vi (alle land) sender inn data til såkalt vasking, fjernes alle egennavn. Vi står igjen kun med ID-nummer. </a:t>
            </a:r>
          </a:p>
          <a:p>
            <a:endParaRPr lang="nb-NO" dirty="0"/>
          </a:p>
          <a:p>
            <a:r>
              <a:rPr lang="nb-NO" dirty="0"/>
              <a:t>Skolen identifiseres med 4 siffer, klassene med de fire første </a:t>
            </a:r>
            <a:r>
              <a:rPr lang="nb-NO" dirty="0" err="1"/>
              <a:t>sifferene</a:t>
            </a:r>
            <a:r>
              <a:rPr lang="nb-NO" dirty="0"/>
              <a:t> til skolen og så to siffer til. Elevene får skolens, klassens og så to nye siffer ut fra elevnummeret i denne lista. Det fører til at elevenes ID er et 8-sifret tall. </a:t>
            </a:r>
          </a:p>
          <a:p>
            <a:endParaRPr lang="nb-NO" dirty="0"/>
          </a:p>
          <a:p>
            <a:r>
              <a:rPr lang="nb-NO" dirty="0"/>
              <a:t>De foresatte knyttes til elevene og lærerne knyttes til klassen og de elevene hen har det faglige ansvaret for.</a:t>
            </a:r>
          </a:p>
          <a:p>
            <a:endParaRPr lang="nb-NO" dirty="0"/>
          </a:p>
          <a:p>
            <a:r>
              <a:rPr lang="nb-NO" dirty="0"/>
              <a:t>Kolonne 1: Elevenes fornavn + eventuelt første bokstav av etternavn dersom to med like navn</a:t>
            </a:r>
          </a:p>
          <a:p>
            <a:r>
              <a:rPr lang="nb-NO" dirty="0"/>
              <a:t>Kolonne 2: Elevnummer fra systemet vårt – kommer fra det antallet elever dere allerede har meldt inn til oss</a:t>
            </a:r>
          </a:p>
          <a:p>
            <a:r>
              <a:rPr lang="nb-NO" dirty="0"/>
              <a:t>Kolonne 3: Elevenes fødselsdato (DD MM ÅÅÅÅ)</a:t>
            </a:r>
          </a:p>
          <a:p>
            <a:r>
              <a:rPr lang="nb-NO" dirty="0"/>
              <a:t>Kolonne 4: Biologisk kjønn (1=jente, 2=gutt. </a:t>
            </a:r>
            <a:r>
              <a:rPr lang="nb-NO" b="1" dirty="0"/>
              <a:t>NB! Elevene selv, får i sitt spørreskjema, et tredje valg</a:t>
            </a:r>
            <a:r>
              <a:rPr lang="nb-NO" dirty="0"/>
              <a:t>.)</a:t>
            </a:r>
          </a:p>
          <a:p>
            <a:r>
              <a:rPr lang="nb-NO" dirty="0"/>
              <a:t>Kolonne 5: Eksklusjonsstatus (benyttes kun dersom en elev skal ekskluderes, skal se nærmere på dette snart)</a:t>
            </a:r>
          </a:p>
          <a:p>
            <a:r>
              <a:rPr lang="nb-NO" dirty="0"/>
              <a:t>Kolonne 7: Lærerinformasjon (lærerens initialer, navnet på klassen og en kode for hvilket fag læreren underviser elevene i)</a:t>
            </a:r>
          </a:p>
        </p:txBody>
      </p:sp>
      <p:sp>
        <p:nvSpPr>
          <p:cNvPr id="4" name="Slide Number Placeholder 3">
            <a:extLst>
              <a:ext uri="{FF2B5EF4-FFF2-40B4-BE49-F238E27FC236}">
                <a16:creationId xmlns:a16="http://schemas.microsoft.com/office/drawing/2014/main" id="{CA7203A7-33B8-8885-BE26-C39C02245C8A}"/>
              </a:ext>
            </a:extLst>
          </p:cNvPr>
          <p:cNvSpPr>
            <a:spLocks noGrp="1"/>
          </p:cNvSpPr>
          <p:nvPr>
            <p:ph type="sldNum" sz="quarter" idx="5"/>
          </p:nvPr>
        </p:nvSpPr>
        <p:spPr/>
        <p:txBody>
          <a:bodyPr/>
          <a:lstStyle/>
          <a:p>
            <a:fld id="{55337766-3EC3-4307-AF00-3E2747518BA1}" type="slidenum">
              <a:rPr lang="nb-NO" smtClean="0"/>
              <a:t>15</a:t>
            </a:fld>
            <a:endParaRPr lang="nb-NO" dirty="0"/>
          </a:p>
        </p:txBody>
      </p:sp>
    </p:spTree>
    <p:extLst>
      <p:ext uri="{BB962C8B-B14F-4D97-AF65-F5344CB8AC3E}">
        <p14:creationId xmlns:p14="http://schemas.microsoft.com/office/powerpoint/2010/main" val="24809077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6CEBC5-80AC-C9DC-48CF-FBA469C10C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6E77C9-D512-F5CB-E3AB-78C0CFB7CBA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3A77A6-A307-5346-1AB8-2F327A5F87CD}"/>
              </a:ext>
            </a:extLst>
          </p:cNvPr>
          <p:cNvSpPr>
            <a:spLocks noGrp="1"/>
          </p:cNvSpPr>
          <p:nvPr>
            <p:ph type="body" idx="1"/>
          </p:nvPr>
        </p:nvSpPr>
        <p:spPr/>
        <p:txBody>
          <a:bodyPr/>
          <a:lstStyle/>
          <a:p>
            <a:r>
              <a:rPr lang="nb-NO" dirty="0"/>
              <a:t>Systemet vårt har laget så mange linjer som det antall elever dere allerede har meldt inn til oss …</a:t>
            </a:r>
          </a:p>
          <a:p>
            <a:endParaRPr lang="nb-NO" dirty="0"/>
          </a:p>
          <a:p>
            <a:endParaRPr lang="nb-NO" dirty="0"/>
          </a:p>
        </p:txBody>
      </p:sp>
      <p:sp>
        <p:nvSpPr>
          <p:cNvPr id="4" name="Slide Number Placeholder 3">
            <a:extLst>
              <a:ext uri="{FF2B5EF4-FFF2-40B4-BE49-F238E27FC236}">
                <a16:creationId xmlns:a16="http://schemas.microsoft.com/office/drawing/2014/main" id="{7334AEEE-CA48-8439-9849-D25785E17226}"/>
              </a:ext>
            </a:extLst>
          </p:cNvPr>
          <p:cNvSpPr>
            <a:spLocks noGrp="1"/>
          </p:cNvSpPr>
          <p:nvPr>
            <p:ph type="sldNum" sz="quarter" idx="5"/>
          </p:nvPr>
        </p:nvSpPr>
        <p:spPr/>
        <p:txBody>
          <a:bodyPr/>
          <a:lstStyle/>
          <a:p>
            <a:fld id="{55337766-3EC3-4307-AF00-3E2747518BA1}" type="slidenum">
              <a:rPr lang="nb-NO" smtClean="0"/>
              <a:t>16</a:t>
            </a:fld>
            <a:endParaRPr lang="nb-NO" dirty="0"/>
          </a:p>
        </p:txBody>
      </p:sp>
    </p:spTree>
    <p:extLst>
      <p:ext uri="{BB962C8B-B14F-4D97-AF65-F5344CB8AC3E}">
        <p14:creationId xmlns:p14="http://schemas.microsoft.com/office/powerpoint/2010/main" val="3974587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51E08B-4C15-4746-67EF-DBEFDA1647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6C90E0-E0A9-D6F8-34CB-0AA5EC1F93C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6044AC7-13B0-1B89-7480-24788BFDDBED}"/>
              </a:ext>
            </a:extLst>
          </p:cNvPr>
          <p:cNvSpPr>
            <a:spLocks noGrp="1"/>
          </p:cNvSpPr>
          <p:nvPr>
            <p:ph type="body" idx="1"/>
          </p:nvPr>
        </p:nvSpPr>
        <p:spPr/>
        <p:txBody>
          <a:bodyPr/>
          <a:lstStyle/>
          <a:p>
            <a:r>
              <a:rPr lang="nb-NO" dirty="0"/>
              <a:t>Starter med kolonne 1, 3 og 4 (2 er allerede fylt ut)</a:t>
            </a:r>
          </a:p>
          <a:p>
            <a:r>
              <a:rPr lang="nb-NO" dirty="0"/>
              <a:t>Fyll inn elevenes fornavn + eventuelt første bokstav i etternavn, fødselsdato og biologisk kjønn</a:t>
            </a:r>
          </a:p>
          <a:p>
            <a:endParaRPr lang="nb-NO" dirty="0"/>
          </a:p>
          <a:p>
            <a:endParaRPr lang="nb-NO" dirty="0"/>
          </a:p>
          <a:p>
            <a:r>
              <a:rPr lang="nb-NO" dirty="0"/>
              <a:t>NY ELEV?</a:t>
            </a:r>
          </a:p>
          <a:p>
            <a:r>
              <a:rPr lang="nb-NO" dirty="0"/>
              <a:t>Dersom det har kommet en eller flere nye elever i klassen etter at dere sendte oss antallet: Før den eller disse inn nederst i skjemaet.</a:t>
            </a:r>
          </a:p>
          <a:p>
            <a:endParaRPr lang="nb-NO" dirty="0"/>
          </a:p>
          <a:p>
            <a:r>
              <a:rPr lang="nb-NO" dirty="0"/>
              <a:t>I denne klassen er har det kommet en ny gutt, Gaute. Han er ført inn nederst på lista.</a:t>
            </a:r>
          </a:p>
          <a:p>
            <a:endParaRPr lang="nb-NO" dirty="0"/>
          </a:p>
        </p:txBody>
      </p:sp>
      <p:sp>
        <p:nvSpPr>
          <p:cNvPr id="4" name="Slide Number Placeholder 3">
            <a:extLst>
              <a:ext uri="{FF2B5EF4-FFF2-40B4-BE49-F238E27FC236}">
                <a16:creationId xmlns:a16="http://schemas.microsoft.com/office/drawing/2014/main" id="{64F5DB23-49BC-E608-A526-002663CDDBE8}"/>
              </a:ext>
            </a:extLst>
          </p:cNvPr>
          <p:cNvSpPr>
            <a:spLocks noGrp="1"/>
          </p:cNvSpPr>
          <p:nvPr>
            <p:ph type="sldNum" sz="quarter" idx="5"/>
          </p:nvPr>
        </p:nvSpPr>
        <p:spPr/>
        <p:txBody>
          <a:bodyPr/>
          <a:lstStyle/>
          <a:p>
            <a:fld id="{55337766-3EC3-4307-AF00-3E2747518BA1}" type="slidenum">
              <a:rPr lang="nb-NO" smtClean="0"/>
              <a:t>17</a:t>
            </a:fld>
            <a:endParaRPr lang="nb-NO" dirty="0"/>
          </a:p>
        </p:txBody>
      </p:sp>
    </p:spTree>
    <p:extLst>
      <p:ext uri="{BB962C8B-B14F-4D97-AF65-F5344CB8AC3E}">
        <p14:creationId xmlns:p14="http://schemas.microsoft.com/office/powerpoint/2010/main" val="30317193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1D1535-092E-C739-3AD9-2960B0A6E7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F63E04-70B4-4BC1-FF84-CFE9D686E7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60D37CC-D158-B72F-E4E2-8644B7AE846F}"/>
              </a:ext>
            </a:extLst>
          </p:cNvPr>
          <p:cNvSpPr>
            <a:spLocks noGrp="1"/>
          </p:cNvSpPr>
          <p:nvPr>
            <p:ph type="body" idx="1"/>
          </p:nvPr>
        </p:nvSpPr>
        <p:spPr/>
        <p:txBody>
          <a:bodyPr/>
          <a:lstStyle/>
          <a:p>
            <a:r>
              <a:rPr lang="nb-NO" dirty="0"/>
              <a:t>Etter at dere sendte oss antall elever i klassene, har det dukket opp en ny elev (eller flere)</a:t>
            </a:r>
          </a:p>
          <a:p>
            <a:r>
              <a:rPr lang="nb-NO" dirty="0"/>
              <a:t>Før den eller disse inn nederst i skjemaet.</a:t>
            </a:r>
          </a:p>
          <a:p>
            <a:endParaRPr lang="nb-NO" dirty="0"/>
          </a:p>
          <a:p>
            <a:r>
              <a:rPr lang="nb-NO" dirty="0"/>
              <a:t>I denne klassen er har det kommet en ny gutt, Gaute. Han er ført inn nederst på lista.</a:t>
            </a:r>
          </a:p>
          <a:p>
            <a:endParaRPr lang="nb-NO" dirty="0"/>
          </a:p>
          <a:p>
            <a:r>
              <a:rPr lang="nb-NO" dirty="0"/>
              <a:t>Så er det kanskje ikke alle elevene som skal være med, og da skal vi se litt nærmere på kolonne 5, hvor dere skal markere med et ett-tall dersom en elev skal ekskluderes.</a:t>
            </a:r>
          </a:p>
          <a:p>
            <a:endParaRPr lang="nb-NO" dirty="0"/>
          </a:p>
          <a:p>
            <a:r>
              <a:rPr lang="nb-NO" dirty="0"/>
              <a:t>Over skjemaet står det informasjon om kodene som skal brukes i noen av kolonnene, og vi skal se litt nærmere på den fordi her står det om eksklusjonskriteriene til undersøkelsen.</a:t>
            </a:r>
          </a:p>
        </p:txBody>
      </p:sp>
      <p:sp>
        <p:nvSpPr>
          <p:cNvPr id="4" name="Slide Number Placeholder 3">
            <a:extLst>
              <a:ext uri="{FF2B5EF4-FFF2-40B4-BE49-F238E27FC236}">
                <a16:creationId xmlns:a16="http://schemas.microsoft.com/office/drawing/2014/main" id="{35AE8B2E-DB9D-996B-66DB-4323055877D4}"/>
              </a:ext>
            </a:extLst>
          </p:cNvPr>
          <p:cNvSpPr>
            <a:spLocks noGrp="1"/>
          </p:cNvSpPr>
          <p:nvPr>
            <p:ph type="sldNum" sz="quarter" idx="5"/>
          </p:nvPr>
        </p:nvSpPr>
        <p:spPr/>
        <p:txBody>
          <a:bodyPr/>
          <a:lstStyle/>
          <a:p>
            <a:fld id="{55337766-3EC3-4307-AF00-3E2747518BA1}" type="slidenum">
              <a:rPr lang="nb-NO" smtClean="0"/>
              <a:t>18</a:t>
            </a:fld>
            <a:endParaRPr lang="nb-NO" dirty="0"/>
          </a:p>
        </p:txBody>
      </p:sp>
    </p:spTree>
    <p:extLst>
      <p:ext uri="{BB962C8B-B14F-4D97-AF65-F5344CB8AC3E}">
        <p14:creationId xmlns:p14="http://schemas.microsoft.com/office/powerpoint/2010/main" val="859007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9FDDF3-4656-9FE7-1D79-62B7495F85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556EE0-808D-A8DF-A5C8-4B7BAA9EC96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9CB005-84DA-B751-8BF6-2E03301784AC}"/>
              </a:ext>
            </a:extLst>
          </p:cNvPr>
          <p:cNvSpPr>
            <a:spLocks noGrp="1"/>
          </p:cNvSpPr>
          <p:nvPr>
            <p:ph type="body" idx="1"/>
          </p:nvPr>
        </p:nvSpPr>
        <p:spPr/>
        <p:txBody>
          <a:bodyPr/>
          <a:lstStyle/>
          <a:p>
            <a:pPr algn="l"/>
            <a:r>
              <a:rPr lang="nb-NO" sz="1200" dirty="0"/>
              <a:t>EKSKLUSJONSSTATUS (kolonne 5)</a:t>
            </a:r>
          </a:p>
          <a:p>
            <a:pPr algn="l"/>
            <a:r>
              <a:rPr lang="nb-NO" sz="1200" dirty="0"/>
              <a:t>* I utgangspunktet skal alle elevene i klassen delta, men det er bestemt internasjonalt at det likevel er noen elever som skal ekskluderes. Dette gjelder særlig elever med fysiske, psykiske eller emosjonelle funksjonshemminger, eller elever som typisk har lært norsk i mindre enn ett år. NB! Elever med IOP, dysleksi e.l. skal ikke ekskluderes. Dersom en elev f.eks. har behov for å få oppgavene opplest, er det helt i orden så lenge skolen stiller med egen ressurs til dette.</a:t>
            </a:r>
          </a:p>
          <a:p>
            <a:pPr algn="l"/>
            <a:endParaRPr lang="nb-NO" sz="1200" dirty="0"/>
          </a:p>
          <a:p>
            <a:pPr algn="l"/>
            <a:endParaRPr lang="nb-NO" sz="1200" dirty="0"/>
          </a:p>
          <a:p>
            <a:pPr algn="l"/>
            <a:r>
              <a:rPr lang="nb-NO" sz="1200" dirty="0"/>
              <a:t>La oss si at i denne eksempelklassen, er det bare Julius som skal ekskluderes – ingen andre.</a:t>
            </a:r>
          </a:p>
          <a:p>
            <a:endParaRPr lang="nb-NO" dirty="0"/>
          </a:p>
        </p:txBody>
      </p:sp>
      <p:sp>
        <p:nvSpPr>
          <p:cNvPr id="4" name="Slide Number Placeholder 3">
            <a:extLst>
              <a:ext uri="{FF2B5EF4-FFF2-40B4-BE49-F238E27FC236}">
                <a16:creationId xmlns:a16="http://schemas.microsoft.com/office/drawing/2014/main" id="{7CCEB251-9934-B197-6E9C-A8EFF3F24A38}"/>
              </a:ext>
            </a:extLst>
          </p:cNvPr>
          <p:cNvSpPr>
            <a:spLocks noGrp="1"/>
          </p:cNvSpPr>
          <p:nvPr>
            <p:ph type="sldNum" sz="quarter" idx="5"/>
          </p:nvPr>
        </p:nvSpPr>
        <p:spPr/>
        <p:txBody>
          <a:bodyPr/>
          <a:lstStyle/>
          <a:p>
            <a:fld id="{55337766-3EC3-4307-AF00-3E2747518BA1}" type="slidenum">
              <a:rPr lang="nb-NO" smtClean="0"/>
              <a:t>19</a:t>
            </a:fld>
            <a:endParaRPr lang="nb-NO" dirty="0"/>
          </a:p>
        </p:txBody>
      </p:sp>
    </p:spTree>
    <p:extLst>
      <p:ext uri="{BB962C8B-B14F-4D97-AF65-F5344CB8AC3E}">
        <p14:creationId xmlns:p14="http://schemas.microsoft.com/office/powerpoint/2010/main" val="28012979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16861F-C0C2-2DEA-F706-513CE24E78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8754C6-CF1A-78C8-8729-6BB9FC07EEA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B5C27A4-1A6E-C44D-7328-733D697FE525}"/>
              </a:ext>
            </a:extLst>
          </p:cNvPr>
          <p:cNvSpPr>
            <a:spLocks noGrp="1"/>
          </p:cNvSpPr>
          <p:nvPr>
            <p:ph type="body" idx="1"/>
          </p:nvPr>
        </p:nvSpPr>
        <p:spPr/>
        <p:txBody>
          <a:bodyPr/>
          <a:lstStyle/>
          <a:p>
            <a:r>
              <a:rPr lang="nb-NO" dirty="0"/>
              <a:t>Når en elev skal ekskluderes, skal det markeres i kolonne 5, og det er bare den eller de elevene som skal ekskluderes som skal markeres.</a:t>
            </a:r>
          </a:p>
          <a:p>
            <a:r>
              <a:rPr lang="nb-NO" dirty="0"/>
              <a:t>Dette markeres med et ett-tall i kolonnen. De andre elevene skal ikke ha noen markering i denne kolonnen.</a:t>
            </a:r>
          </a:p>
          <a:p>
            <a:endParaRPr lang="nb-NO" dirty="0"/>
          </a:p>
          <a:p>
            <a:r>
              <a:rPr lang="nb-NO" dirty="0"/>
              <a:t>Da er vi klare for å sjekke lærerinformasjonen og koble lærerne til elevene. </a:t>
            </a:r>
          </a:p>
          <a:p>
            <a:endParaRPr lang="nb-NO" dirty="0"/>
          </a:p>
        </p:txBody>
      </p:sp>
      <p:sp>
        <p:nvSpPr>
          <p:cNvPr id="4" name="Slide Number Placeholder 3">
            <a:extLst>
              <a:ext uri="{FF2B5EF4-FFF2-40B4-BE49-F238E27FC236}">
                <a16:creationId xmlns:a16="http://schemas.microsoft.com/office/drawing/2014/main" id="{68FA9D90-A72E-C9E8-69B2-CF7D72B70B9E}"/>
              </a:ext>
            </a:extLst>
          </p:cNvPr>
          <p:cNvSpPr>
            <a:spLocks noGrp="1"/>
          </p:cNvSpPr>
          <p:nvPr>
            <p:ph type="sldNum" sz="quarter" idx="5"/>
          </p:nvPr>
        </p:nvSpPr>
        <p:spPr/>
        <p:txBody>
          <a:bodyPr/>
          <a:lstStyle/>
          <a:p>
            <a:fld id="{55337766-3EC3-4307-AF00-3E2747518BA1}" type="slidenum">
              <a:rPr lang="nb-NO" smtClean="0"/>
              <a:t>20</a:t>
            </a:fld>
            <a:endParaRPr lang="nb-NO" dirty="0"/>
          </a:p>
        </p:txBody>
      </p:sp>
    </p:spTree>
    <p:extLst>
      <p:ext uri="{BB962C8B-B14F-4D97-AF65-F5344CB8AC3E}">
        <p14:creationId xmlns:p14="http://schemas.microsoft.com/office/powerpoint/2010/main" val="12987570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B41A66-4F2A-4DDC-8FF5-3AA58E0230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430749-9CED-8382-AF06-9C04A359C83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E549B2-3511-7A92-F999-862327A6FB6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Kolonne 7 viser informasjon som tilhører lærerne dere har meldt inn til oss. </a:t>
            </a:r>
          </a:p>
          <a:p>
            <a:r>
              <a:rPr lang="nb-NO" dirty="0"/>
              <a:t>Markeringen viser nå informasjon som tilhører læreren med initialer HK</a:t>
            </a:r>
          </a:p>
          <a:p>
            <a:endParaRPr lang="nb-NO" dirty="0"/>
          </a:p>
          <a:p>
            <a:r>
              <a:rPr lang="nb-NO" dirty="0"/>
              <a:t>I dette skjemaet er det satt inn tre lærere, de har initialer HK, TN og ACL. I skjemaet er det nå angitt at:</a:t>
            </a:r>
          </a:p>
          <a:p>
            <a:endParaRPr lang="nb-NO" dirty="0"/>
          </a:p>
          <a:p>
            <a:r>
              <a:rPr lang="nb-NO" dirty="0"/>
              <a:t>HK har hovedansvaret for de seks første elevenes undervisning i matematikk (fagkode 1 = matematikk), derfor er hen koblet bare til de seks første elevene. Det kan være at hen underviser resten av elevene også men har da ikke hovedansvaret.</a:t>
            </a:r>
          </a:p>
          <a:p>
            <a:endParaRPr lang="nb-NO" dirty="0"/>
          </a:p>
          <a:p>
            <a:r>
              <a:rPr lang="nb-NO" dirty="0"/>
              <a:t>TN har hovedansvaret for alle elevenes undervisning i naturfag (fagkode 6 = naturfag) og skal derfor kobles til alle elevene.</a:t>
            </a:r>
          </a:p>
          <a:p>
            <a:endParaRPr lang="nb-NO" dirty="0"/>
          </a:p>
          <a:p>
            <a:r>
              <a:rPr lang="nb-NO" dirty="0"/>
              <a:t>ACL underviser elevene i både matematikk og naturfag (fagkode 7 = begge fag), men har kun hovedansvaret for matematikkundervisningen for de 7 siste elevene.</a:t>
            </a:r>
          </a:p>
          <a:p>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Å koble elev til lærer(e) gjøres altså ved å krysse av for hvilke lærere som har det faglige hovedansvaret for hver elev.</a:t>
            </a:r>
          </a:p>
          <a:p>
            <a:endParaRPr lang="nb-NO" dirty="0"/>
          </a:p>
          <a:p>
            <a:endParaRPr lang="nb-NO" dirty="0"/>
          </a:p>
        </p:txBody>
      </p:sp>
      <p:sp>
        <p:nvSpPr>
          <p:cNvPr id="4" name="Slide Number Placeholder 3">
            <a:extLst>
              <a:ext uri="{FF2B5EF4-FFF2-40B4-BE49-F238E27FC236}">
                <a16:creationId xmlns:a16="http://schemas.microsoft.com/office/drawing/2014/main" id="{C63B11E2-73AC-19F4-C9C3-54C4E6A1BE99}"/>
              </a:ext>
            </a:extLst>
          </p:cNvPr>
          <p:cNvSpPr>
            <a:spLocks noGrp="1"/>
          </p:cNvSpPr>
          <p:nvPr>
            <p:ph type="sldNum" sz="quarter" idx="5"/>
          </p:nvPr>
        </p:nvSpPr>
        <p:spPr/>
        <p:txBody>
          <a:bodyPr/>
          <a:lstStyle/>
          <a:p>
            <a:fld id="{55337766-3EC3-4307-AF00-3E2747518BA1}" type="slidenum">
              <a:rPr lang="nb-NO" smtClean="0"/>
              <a:t>21</a:t>
            </a:fld>
            <a:endParaRPr lang="nb-NO" dirty="0"/>
          </a:p>
        </p:txBody>
      </p:sp>
    </p:spTree>
    <p:extLst>
      <p:ext uri="{BB962C8B-B14F-4D97-AF65-F5344CB8AC3E}">
        <p14:creationId xmlns:p14="http://schemas.microsoft.com/office/powerpoint/2010/main" val="34194542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F987AD-EFB8-CEF3-8759-2569B0F7FF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412B5E-0210-E109-59DB-04224328D9E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CA4FA30-D35D-79B9-4B35-EF9323191322}"/>
              </a:ext>
            </a:extLst>
          </p:cNvPr>
          <p:cNvSpPr>
            <a:spLocks noGrp="1"/>
          </p:cNvSpPr>
          <p:nvPr>
            <p:ph type="body" idx="1"/>
          </p:nvPr>
        </p:nvSpPr>
        <p:spPr/>
        <p:txBody>
          <a:bodyPr/>
          <a:lstStyle/>
          <a:p>
            <a:r>
              <a:rPr lang="nb-NO" dirty="0"/>
              <a:t>Skjemaene fylles ut digitalt og sendes inn via nettet, innen 23. januar:</a:t>
            </a:r>
          </a:p>
          <a:p>
            <a:endParaRPr lang="nb-NO" dirty="0"/>
          </a:p>
          <a:p>
            <a:r>
              <a:rPr lang="nb-NO" dirty="0"/>
              <a:t>Innsending 5. trinn: https://nettskjema.no/a/t27elevkobling5</a:t>
            </a:r>
          </a:p>
          <a:p>
            <a:endParaRPr lang="nb-NO" dirty="0"/>
          </a:p>
          <a:p>
            <a:r>
              <a:rPr lang="nb-NO" dirty="0"/>
              <a:t>Innsending 9. trinn: https://nettskjema.no/a/t27elevkobling9</a:t>
            </a:r>
          </a:p>
          <a:p>
            <a:endParaRPr lang="nb-NO" dirty="0"/>
          </a:p>
          <a:p>
            <a:endParaRPr lang="nb-NO" dirty="0"/>
          </a:p>
          <a:p>
            <a:endParaRPr lang="nb-NO" dirty="0"/>
          </a:p>
        </p:txBody>
      </p:sp>
      <p:sp>
        <p:nvSpPr>
          <p:cNvPr id="4" name="Slide Number Placeholder 3">
            <a:extLst>
              <a:ext uri="{FF2B5EF4-FFF2-40B4-BE49-F238E27FC236}">
                <a16:creationId xmlns:a16="http://schemas.microsoft.com/office/drawing/2014/main" id="{D91B69E8-EA77-ADDC-0276-FE145EA2C2D6}"/>
              </a:ext>
            </a:extLst>
          </p:cNvPr>
          <p:cNvSpPr>
            <a:spLocks noGrp="1"/>
          </p:cNvSpPr>
          <p:nvPr>
            <p:ph type="sldNum" sz="quarter" idx="5"/>
          </p:nvPr>
        </p:nvSpPr>
        <p:spPr/>
        <p:txBody>
          <a:bodyPr/>
          <a:lstStyle/>
          <a:p>
            <a:fld id="{55337766-3EC3-4307-AF00-3E2747518BA1}" type="slidenum">
              <a:rPr lang="nb-NO" smtClean="0"/>
              <a:t>22</a:t>
            </a:fld>
            <a:endParaRPr lang="nb-NO" dirty="0"/>
          </a:p>
        </p:txBody>
      </p:sp>
    </p:spTree>
    <p:extLst>
      <p:ext uri="{BB962C8B-B14F-4D97-AF65-F5344CB8AC3E}">
        <p14:creationId xmlns:p14="http://schemas.microsoft.com/office/powerpoint/2010/main" val="253701628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77D7C7-C28D-8CD2-A979-3270FD5CD9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F8A906-D588-96F8-2348-911686A9049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DEE7092-BC23-6120-C27B-0F86807E1F85}"/>
              </a:ext>
            </a:extLst>
          </p:cNvPr>
          <p:cNvSpPr>
            <a:spLocks noGrp="1"/>
          </p:cNvSpPr>
          <p:nvPr>
            <p:ph type="body" idx="1"/>
          </p:nvPr>
        </p:nvSpPr>
        <p:spPr/>
        <p:txBody>
          <a:bodyPr/>
          <a:lstStyle/>
          <a:p>
            <a:r>
              <a:rPr lang="nb-NO" dirty="0"/>
              <a:t>Om dere har spørsmål eller behov for hjelp, ta kontakt!</a:t>
            </a:r>
          </a:p>
          <a:p>
            <a:endParaRPr lang="nb-NO" dirty="0"/>
          </a:p>
          <a:p>
            <a:pPr marL="171450" indent="-171450">
              <a:buFontTx/>
              <a:buChar char="-"/>
            </a:pPr>
            <a:r>
              <a:rPr lang="nb-NO" dirty="0"/>
              <a:t>utfylling av skjema</a:t>
            </a:r>
          </a:p>
          <a:p>
            <a:pPr marL="171450" indent="-171450">
              <a:buFontTx/>
              <a:buChar char="-"/>
            </a:pPr>
            <a:r>
              <a:rPr lang="nb-NO" dirty="0"/>
              <a:t>tekniske spørsmål</a:t>
            </a:r>
          </a:p>
          <a:p>
            <a:pPr marL="171450" indent="-171450">
              <a:buFontTx/>
              <a:buChar char="-"/>
            </a:pPr>
            <a:r>
              <a:rPr lang="nb-NO" dirty="0"/>
              <a:t>eksklusjon, snakk gjerne med oss om dere er usikre på kriteriene</a:t>
            </a:r>
          </a:p>
          <a:p>
            <a:pPr marL="171450" indent="-171450">
              <a:buFontTx/>
              <a:buChar char="-"/>
            </a:pPr>
            <a:r>
              <a:rPr lang="nb-NO" dirty="0"/>
              <a:t>gjennomføringen i klasserommet</a:t>
            </a:r>
          </a:p>
          <a:p>
            <a:pPr marL="171450" indent="-171450">
              <a:buFontTx/>
              <a:buChar char="-"/>
            </a:pPr>
            <a:r>
              <a:rPr lang="nb-NO" dirty="0"/>
              <a:t>osv.</a:t>
            </a:r>
          </a:p>
          <a:p>
            <a:pPr marL="171450" indent="-171450">
              <a:buFontTx/>
              <a:buChar char="-"/>
            </a:pPr>
            <a:endParaRPr lang="nb-NO" dirty="0"/>
          </a:p>
          <a:p>
            <a:pPr marL="0" indent="0">
              <a:buFontTx/>
              <a:buNone/>
            </a:pPr>
            <a:endParaRPr lang="nb-NO" dirty="0"/>
          </a:p>
          <a:p>
            <a:pPr marL="171450" indent="-171450">
              <a:buFontTx/>
              <a:buChar char="-"/>
            </a:pPr>
            <a:endParaRPr lang="nb-NO" dirty="0"/>
          </a:p>
          <a:p>
            <a:pPr marL="171450" indent="-171450">
              <a:buFontTx/>
              <a:buChar char="-"/>
            </a:pPr>
            <a:endParaRPr lang="nb-NO" dirty="0"/>
          </a:p>
        </p:txBody>
      </p:sp>
      <p:sp>
        <p:nvSpPr>
          <p:cNvPr id="4" name="Slide Number Placeholder 3">
            <a:extLst>
              <a:ext uri="{FF2B5EF4-FFF2-40B4-BE49-F238E27FC236}">
                <a16:creationId xmlns:a16="http://schemas.microsoft.com/office/drawing/2014/main" id="{E709320C-8FC7-7AF8-9847-BD5E27DC1344}"/>
              </a:ext>
            </a:extLst>
          </p:cNvPr>
          <p:cNvSpPr>
            <a:spLocks noGrp="1"/>
          </p:cNvSpPr>
          <p:nvPr>
            <p:ph type="sldNum" sz="quarter" idx="5"/>
          </p:nvPr>
        </p:nvSpPr>
        <p:spPr/>
        <p:txBody>
          <a:bodyPr/>
          <a:lstStyle/>
          <a:p>
            <a:fld id="{55337766-3EC3-4307-AF00-3E2747518BA1}" type="slidenum">
              <a:rPr lang="nb-NO" smtClean="0"/>
              <a:t>23</a:t>
            </a:fld>
            <a:endParaRPr lang="nb-NO" dirty="0"/>
          </a:p>
        </p:txBody>
      </p:sp>
    </p:spTree>
    <p:extLst>
      <p:ext uri="{BB962C8B-B14F-4D97-AF65-F5344CB8AC3E}">
        <p14:creationId xmlns:p14="http://schemas.microsoft.com/office/powerpoint/2010/main" val="21568304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Se litt på tidsbruk.</a:t>
            </a:r>
          </a:p>
          <a:p>
            <a:endParaRPr lang="nb-NO" dirty="0"/>
          </a:p>
          <a:p>
            <a:endParaRPr lang="nb-NO" dirty="0"/>
          </a:p>
        </p:txBody>
      </p:sp>
      <p:sp>
        <p:nvSpPr>
          <p:cNvPr id="4" name="Slide Number Placeholder 3"/>
          <p:cNvSpPr>
            <a:spLocks noGrp="1"/>
          </p:cNvSpPr>
          <p:nvPr>
            <p:ph type="sldNum" sz="quarter" idx="10"/>
          </p:nvPr>
        </p:nvSpPr>
        <p:spPr/>
        <p:txBody>
          <a:bodyPr/>
          <a:lstStyle/>
          <a:p>
            <a:fld id="{55337766-3EC3-4307-AF00-3E2747518BA1}" type="slidenum">
              <a:rPr lang="nb-NO" smtClean="0"/>
              <a:t>24</a:t>
            </a:fld>
            <a:endParaRPr lang="nb-NO"/>
          </a:p>
        </p:txBody>
      </p:sp>
    </p:spTree>
    <p:extLst>
      <p:ext uri="{BB962C8B-B14F-4D97-AF65-F5344CB8AC3E}">
        <p14:creationId xmlns:p14="http://schemas.microsoft.com/office/powerpoint/2010/main" val="59665186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DEL</a:t>
            </a:r>
            <a:r>
              <a:rPr lang="nb-NO" baseline="0" dirty="0"/>
              <a:t> 1</a:t>
            </a:r>
          </a:p>
          <a:p>
            <a:r>
              <a:rPr lang="nb-NO" baseline="0" dirty="0"/>
              <a:t>Det er lurt at den som skal lede elevene gjennom undersøkelsen setter seg inn i manualen for testadministrator på forhånd. Vi har gjort et estimat på tiden, men dere kjenner elevene deres best. Når denne delen er over skal alle elevene ha hver sin datamaskin, være logget inn i programmet og ha gjennomgått veiledningen.</a:t>
            </a:r>
          </a:p>
          <a:p>
            <a:endParaRPr lang="nb-NO" baseline="0" dirty="0"/>
          </a:p>
          <a:p>
            <a:r>
              <a:rPr lang="nb-NO" baseline="0" dirty="0"/>
              <a:t>DEL 2</a:t>
            </a:r>
          </a:p>
          <a:p>
            <a:r>
              <a:rPr lang="nb-NO" baseline="0" dirty="0"/>
              <a:t>I denne delen er tidsbruken for bolk 1 og 2 definert fra den internasjonale ledelsen i TIMSS.</a:t>
            </a:r>
          </a:p>
          <a:p>
            <a:r>
              <a:rPr lang="nb-NO" baseline="0" dirty="0"/>
              <a:t>På 5. trinn får elevene 36 minutter per del. På 9. trinn er det 45.</a:t>
            </a:r>
            <a:endParaRPr lang="nb-NO" dirty="0"/>
          </a:p>
          <a:p>
            <a:endParaRPr lang="nb-NO" dirty="0"/>
          </a:p>
          <a:p>
            <a:r>
              <a:rPr lang="nb-NO" dirty="0"/>
              <a:t>TIMSS har det som kalles</a:t>
            </a:r>
            <a:r>
              <a:rPr lang="nb-NO" baseline="0" dirty="0"/>
              <a:t> et rotasjonssystem. Det betyr at ca. halvparten av elevene får matematikkoppgaver i bolk 1, mens den andre halvparten får oppgaver i naturfag. Etter pausen bytter elevene fag, slik at de som startet med matematikk i bok 1, nå får oppgaver i naturfag i bolk 2.</a:t>
            </a:r>
          </a:p>
          <a:p>
            <a:endParaRPr lang="nb-NO" baseline="0" dirty="0"/>
          </a:p>
          <a:p>
            <a:r>
              <a:rPr lang="nb-NO" baseline="0" dirty="0"/>
              <a:t>Om det er mulig, bør elevene få tatt seg en tur ut eller få strekt på seg. Det kan hende det også er lurt å spise litt. Vi har foreslått en pause på mellom 10 og 30 minutter, men her kan skolene styre litt selv.</a:t>
            </a:r>
          </a:p>
          <a:p>
            <a:endParaRPr lang="nb-NO" baseline="0" dirty="0"/>
          </a:p>
          <a:p>
            <a:r>
              <a:rPr lang="nb-NO" baseline="0" dirty="0"/>
              <a:t>DEL 3</a:t>
            </a:r>
          </a:p>
          <a:p>
            <a:r>
              <a:rPr lang="nb-NO" baseline="0" dirty="0"/>
              <a:t>Her er det ingen tidsbegrensning, men vi har estimert tiden for en elev som er litt svak til middels god til å lese.</a:t>
            </a:r>
          </a:p>
          <a:p>
            <a:endParaRPr lang="nb-NO" baseline="0" dirty="0"/>
          </a:p>
          <a:p>
            <a:endParaRPr lang="nb-NO" baseline="0" dirty="0"/>
          </a:p>
          <a:p>
            <a:r>
              <a:rPr lang="nb-NO" baseline="0" dirty="0"/>
              <a:t> </a:t>
            </a:r>
            <a:endParaRPr lang="nb-NO" dirty="0"/>
          </a:p>
        </p:txBody>
      </p:sp>
      <p:sp>
        <p:nvSpPr>
          <p:cNvPr id="4" name="Slide Number Placeholder 3"/>
          <p:cNvSpPr>
            <a:spLocks noGrp="1"/>
          </p:cNvSpPr>
          <p:nvPr>
            <p:ph type="sldNum" sz="quarter" idx="10"/>
          </p:nvPr>
        </p:nvSpPr>
        <p:spPr/>
        <p:txBody>
          <a:bodyPr/>
          <a:lstStyle/>
          <a:p>
            <a:fld id="{55337766-3EC3-4307-AF00-3E2747518BA1}" type="slidenum">
              <a:rPr lang="nb-NO" smtClean="0"/>
              <a:t>25</a:t>
            </a:fld>
            <a:endParaRPr lang="nb-NO" dirty="0"/>
          </a:p>
        </p:txBody>
      </p:sp>
    </p:spTree>
    <p:extLst>
      <p:ext uri="{BB962C8B-B14F-4D97-AF65-F5344CB8AC3E}">
        <p14:creationId xmlns:p14="http://schemas.microsoft.com/office/powerpoint/2010/main" val="100803243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nb-NO" baseline="0" dirty="0"/>
          </a:p>
          <a:p>
            <a:pPr marL="0" indent="0">
              <a:buFont typeface="Arial" panose="020B0604020202020204" pitchFamily="34" charset="0"/>
              <a:buNone/>
            </a:pPr>
            <a:endParaRPr lang="nb-NO" baseline="0" dirty="0"/>
          </a:p>
        </p:txBody>
      </p:sp>
      <p:sp>
        <p:nvSpPr>
          <p:cNvPr id="4" name="Slide Number Placeholder 3"/>
          <p:cNvSpPr>
            <a:spLocks noGrp="1"/>
          </p:cNvSpPr>
          <p:nvPr>
            <p:ph type="sldNum" sz="quarter" idx="10"/>
          </p:nvPr>
        </p:nvSpPr>
        <p:spPr/>
        <p:txBody>
          <a:bodyPr/>
          <a:lstStyle/>
          <a:p>
            <a:fld id="{55337766-3EC3-4307-AF00-3E2747518BA1}" type="slidenum">
              <a:rPr lang="nb-NO" smtClean="0"/>
              <a:t>26</a:t>
            </a:fld>
            <a:endParaRPr lang="nb-NO" dirty="0"/>
          </a:p>
        </p:txBody>
      </p:sp>
    </p:spTree>
    <p:extLst>
      <p:ext uri="{BB962C8B-B14F-4D97-AF65-F5344CB8AC3E}">
        <p14:creationId xmlns:p14="http://schemas.microsoft.com/office/powerpoint/2010/main" val="155448633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r>
              <a:rPr lang="nb-NO" baseline="0" dirty="0"/>
              <a:t>Elevene går inn i undersøkelsen via timss.no</a:t>
            </a:r>
          </a:p>
          <a:p>
            <a:pPr marL="0" indent="0">
              <a:buFont typeface="Arial" panose="020B0604020202020204" pitchFamily="34" charset="0"/>
              <a:buNone/>
            </a:pPr>
            <a:endParaRPr lang="nb-NO" baseline="0" dirty="0"/>
          </a:p>
          <a:p>
            <a:r>
              <a:rPr lang="nb-NO" b="1" dirty="0"/>
              <a:t>BYTT TIL TIMSS-PLAYER </a:t>
            </a:r>
            <a:r>
              <a:rPr lang="nb-NO" dirty="0"/>
              <a:t>og skriv inn brukernavn og passord og gå gjennom de engelske demosidene:</a:t>
            </a:r>
          </a:p>
          <a:p>
            <a:r>
              <a:rPr lang="nb-NO" dirty="0"/>
              <a:t>https://timss.am.rm.com/engine/index.php/lms/login/path/TIMSS27</a:t>
            </a:r>
          </a:p>
          <a:p>
            <a:endParaRPr lang="nb-NO" dirty="0"/>
          </a:p>
          <a:p>
            <a:r>
              <a:rPr lang="nb-NO" sz="1200" b="1" i="0" u="none" strike="noStrike" kern="1200" baseline="0" dirty="0">
                <a:solidFill>
                  <a:schemeClr val="tx1"/>
                </a:solidFill>
                <a:latin typeface="+mn-lt"/>
                <a:ea typeface="+mn-ea"/>
                <a:cs typeface="+mn-cs"/>
              </a:rPr>
              <a:t>Testbruker </a:t>
            </a:r>
            <a:r>
              <a:rPr lang="nb-NO" sz="1200" b="0" i="0" u="none" strike="noStrike" kern="1200" baseline="0" dirty="0">
                <a:solidFill>
                  <a:schemeClr val="tx1"/>
                </a:solidFill>
                <a:latin typeface="+mn-lt"/>
                <a:ea typeface="+mn-ea"/>
                <a:cs typeface="+mn-cs"/>
              </a:rPr>
              <a:t>	</a:t>
            </a:r>
            <a:r>
              <a:rPr lang="nb-NO" sz="1200" b="1" i="0" u="none" strike="noStrike" kern="1200" baseline="0" dirty="0">
                <a:solidFill>
                  <a:schemeClr val="tx1"/>
                </a:solidFill>
                <a:latin typeface="+mn-lt"/>
                <a:ea typeface="+mn-ea"/>
                <a:cs typeface="+mn-cs"/>
              </a:rPr>
              <a:t>Brukernavn </a:t>
            </a:r>
            <a:r>
              <a:rPr lang="nb-NO" sz="1200" b="0" i="0" u="none" strike="noStrike" kern="1200" baseline="0" dirty="0">
                <a:solidFill>
                  <a:schemeClr val="tx1"/>
                </a:solidFill>
                <a:latin typeface="+mn-lt"/>
                <a:ea typeface="+mn-ea"/>
                <a:cs typeface="+mn-cs"/>
              </a:rPr>
              <a:t>	</a:t>
            </a:r>
            <a:r>
              <a:rPr lang="nb-NO" sz="1200" b="1" i="0" u="none" strike="noStrike" kern="1200" baseline="0" dirty="0">
                <a:solidFill>
                  <a:schemeClr val="tx1"/>
                </a:solidFill>
                <a:latin typeface="+mn-lt"/>
                <a:ea typeface="+mn-ea"/>
                <a:cs typeface="+mn-cs"/>
              </a:rPr>
              <a:t>Passord </a:t>
            </a:r>
            <a:r>
              <a:rPr lang="nb-NO" sz="1200" b="0" i="0" u="none" strike="noStrike" kern="1200" baseline="0" dirty="0">
                <a:solidFill>
                  <a:schemeClr val="tx1"/>
                </a:solidFill>
                <a:latin typeface="+mn-lt"/>
                <a:ea typeface="+mn-ea"/>
                <a:cs typeface="+mn-cs"/>
              </a:rPr>
              <a:t>	</a:t>
            </a:r>
          </a:p>
          <a:p>
            <a:r>
              <a:rPr lang="nb-NO" sz="1200" b="1" i="0" u="none" strike="noStrike" kern="1200" baseline="0" dirty="0">
                <a:solidFill>
                  <a:schemeClr val="tx1"/>
                </a:solidFill>
                <a:latin typeface="+mn-lt"/>
                <a:ea typeface="+mn-ea"/>
                <a:cs typeface="+mn-cs"/>
              </a:rPr>
              <a:t>1 </a:t>
            </a:r>
            <a:r>
              <a:rPr lang="nb-NO" sz="1200" b="0" i="0" u="none" strike="noStrike" kern="1200" baseline="0" dirty="0">
                <a:solidFill>
                  <a:schemeClr val="tx1"/>
                </a:solidFill>
                <a:latin typeface="+mn-lt"/>
                <a:ea typeface="+mn-ea"/>
                <a:cs typeface="+mn-cs"/>
              </a:rPr>
              <a:t>	99900041 	27241 	</a:t>
            </a:r>
          </a:p>
          <a:p>
            <a:r>
              <a:rPr lang="nb-NO" sz="1200" b="1" i="0" u="none" strike="noStrike" kern="1200" baseline="0" dirty="0">
                <a:solidFill>
                  <a:schemeClr val="tx1"/>
                </a:solidFill>
                <a:latin typeface="+mn-lt"/>
                <a:ea typeface="+mn-ea"/>
                <a:cs typeface="+mn-cs"/>
              </a:rPr>
              <a:t>2 </a:t>
            </a:r>
            <a:r>
              <a:rPr lang="nb-NO" sz="1200" b="0" i="0" u="none" strike="noStrike" kern="1200" baseline="0" dirty="0">
                <a:solidFill>
                  <a:schemeClr val="tx1"/>
                </a:solidFill>
                <a:latin typeface="+mn-lt"/>
                <a:ea typeface="+mn-ea"/>
                <a:cs typeface="+mn-cs"/>
              </a:rPr>
              <a:t>	99900042 	27242 	</a:t>
            </a:r>
          </a:p>
          <a:p>
            <a:r>
              <a:rPr lang="nb-NO" sz="1200" b="1" i="0" u="none" strike="noStrike" kern="1200" baseline="0" dirty="0">
                <a:solidFill>
                  <a:schemeClr val="tx1"/>
                </a:solidFill>
                <a:latin typeface="+mn-lt"/>
                <a:ea typeface="+mn-ea"/>
                <a:cs typeface="+mn-cs"/>
              </a:rPr>
              <a:t>3 </a:t>
            </a:r>
            <a:r>
              <a:rPr lang="nb-NO" sz="1200" b="0" i="0" u="none" strike="noStrike" kern="1200" baseline="0" dirty="0">
                <a:solidFill>
                  <a:schemeClr val="tx1"/>
                </a:solidFill>
                <a:latin typeface="+mn-lt"/>
                <a:ea typeface="+mn-ea"/>
                <a:cs typeface="+mn-cs"/>
              </a:rPr>
              <a:t>	99900043 	27243 	</a:t>
            </a:r>
          </a:p>
          <a:p>
            <a:r>
              <a:rPr lang="nb-NO" sz="1200" b="1" i="0" u="none" strike="noStrike" kern="1200" baseline="0" dirty="0">
                <a:solidFill>
                  <a:schemeClr val="tx1"/>
                </a:solidFill>
                <a:latin typeface="+mn-lt"/>
                <a:ea typeface="+mn-ea"/>
                <a:cs typeface="+mn-cs"/>
              </a:rPr>
              <a:t>4 </a:t>
            </a:r>
            <a:r>
              <a:rPr lang="nb-NO" sz="1200" b="0" i="0" u="none" strike="noStrike" kern="1200" baseline="0" dirty="0">
                <a:solidFill>
                  <a:schemeClr val="tx1"/>
                </a:solidFill>
                <a:latin typeface="+mn-lt"/>
                <a:ea typeface="+mn-ea"/>
                <a:cs typeface="+mn-cs"/>
              </a:rPr>
              <a:t>	99900044 	27244 		</a:t>
            </a:r>
          </a:p>
          <a:p>
            <a:pPr marL="228600" indent="-228600">
              <a:buAutoNum type="arabicPlain" startAt="5"/>
            </a:pPr>
            <a:endParaRPr lang="nb-NO"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b="1" i="0" u="none" strike="noStrike" kern="1200" baseline="0" dirty="0">
                <a:solidFill>
                  <a:schemeClr val="tx1"/>
                </a:solidFill>
                <a:latin typeface="+mn-lt"/>
                <a:ea typeface="+mn-ea"/>
                <a:cs typeface="+mn-cs"/>
              </a:rPr>
              <a:t>Passordet for veiledningen er 0000</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b="1" i="0" u="none" strike="noStrike" kern="1200" baseline="0" dirty="0">
                <a:solidFill>
                  <a:schemeClr val="tx1"/>
                </a:solidFill>
                <a:latin typeface="+mn-lt"/>
                <a:ea typeface="+mn-ea"/>
                <a:cs typeface="+mn-cs"/>
              </a:rPr>
              <a:t>Passordet for elevspørreskjemaet er 1451</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b="1"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Passordet til de ulike delene står i manualen til</a:t>
            </a:r>
            <a:r>
              <a:rPr lang="nb-NO" baseline="0" dirty="0"/>
              <a:t> testadministrator. Disse passordene gjelder for alle elever som er med på undersøkelsen, i alle land.</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b="1" i="0" u="none" strike="noStrike" kern="1200" baseline="0" dirty="0">
              <a:solidFill>
                <a:schemeClr val="tx1"/>
              </a:solidFill>
              <a:latin typeface="+mn-lt"/>
              <a:ea typeface="+mn-ea"/>
              <a:cs typeface="+mn-cs"/>
            </a:endParaRPr>
          </a:p>
          <a:p>
            <a:endParaRPr lang="nb-NO" sz="1200" dirty="0"/>
          </a:p>
          <a:p>
            <a:endParaRPr lang="nb-NO" sz="1200" dirty="0"/>
          </a:p>
          <a:p>
            <a:endParaRPr lang="nb-NO" sz="1200" dirty="0"/>
          </a:p>
          <a:p>
            <a:endParaRPr lang="nb-NO"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200" b="1" i="0" u="none" strike="noStrike" kern="1200" baseline="0" dirty="0">
              <a:solidFill>
                <a:schemeClr val="tx1"/>
              </a:solidFill>
              <a:latin typeface="+mn-lt"/>
              <a:ea typeface="+mn-ea"/>
              <a:cs typeface="+mn-cs"/>
            </a:endParaRPr>
          </a:p>
          <a:p>
            <a:endParaRPr lang="nb-NO" dirty="0"/>
          </a:p>
        </p:txBody>
      </p:sp>
      <p:sp>
        <p:nvSpPr>
          <p:cNvPr id="4" name="Slide Number Placeholder 3"/>
          <p:cNvSpPr>
            <a:spLocks noGrp="1"/>
          </p:cNvSpPr>
          <p:nvPr>
            <p:ph type="sldNum" sz="quarter" idx="5"/>
          </p:nvPr>
        </p:nvSpPr>
        <p:spPr/>
        <p:txBody>
          <a:bodyPr/>
          <a:lstStyle/>
          <a:p>
            <a:fld id="{55337766-3EC3-4307-AF00-3E2747518BA1}" type="slidenum">
              <a:rPr lang="nb-NO" smtClean="0"/>
              <a:t>27</a:t>
            </a:fld>
            <a:endParaRPr lang="nb-NO" dirty="0"/>
          </a:p>
        </p:txBody>
      </p:sp>
    </p:spTree>
    <p:extLst>
      <p:ext uri="{BB962C8B-B14F-4D97-AF65-F5344CB8AC3E}">
        <p14:creationId xmlns:p14="http://schemas.microsoft.com/office/powerpoint/2010/main" val="369085518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b="1" dirty="0"/>
              <a:t>VIKTIG:</a:t>
            </a:r>
            <a:r>
              <a:rPr lang="nb-NO" dirty="0"/>
              <a:t> </a:t>
            </a:r>
          </a:p>
          <a:p>
            <a:r>
              <a:rPr lang="nb-NO" dirty="0"/>
              <a:t>Skolen må sørge for at elevene får utdelt de tilsendte kladdearkene. Vær nøye med å dele ut riktig ark til riktig elev. De må derfor også ha skrivesaker tilgjengelig på pulten.</a:t>
            </a:r>
          </a:p>
          <a:p>
            <a:endParaRPr lang="nb-NO" dirty="0"/>
          </a:p>
          <a:p>
            <a:endParaRPr lang="nb-NO" dirty="0"/>
          </a:p>
          <a:p>
            <a:r>
              <a:rPr lang="nb-NO" dirty="0"/>
              <a:t>Det er prosjektgruppa ved ILS som retter alle oppgaver hvor elevene formulerer svarene selv (såkalte åpne oppgaver). Alle andre typer oppgaver (f.eks. flervalgsoppgaver og dra-og-slipp) rettes automatisk av datainnsamlingsprogrammet.</a:t>
            </a:r>
          </a:p>
        </p:txBody>
      </p:sp>
      <p:sp>
        <p:nvSpPr>
          <p:cNvPr id="4" name="Slide Number Placeholder 3"/>
          <p:cNvSpPr>
            <a:spLocks noGrp="1"/>
          </p:cNvSpPr>
          <p:nvPr>
            <p:ph type="sldNum" sz="quarter" idx="10"/>
          </p:nvPr>
        </p:nvSpPr>
        <p:spPr/>
        <p:txBody>
          <a:bodyPr/>
          <a:lstStyle/>
          <a:p>
            <a:fld id="{55337766-3EC3-4307-AF00-3E2747518BA1}" type="slidenum">
              <a:rPr lang="nb-NO" smtClean="0"/>
              <a:t>28</a:t>
            </a:fld>
            <a:endParaRPr lang="nb-NO" dirty="0"/>
          </a:p>
        </p:txBody>
      </p:sp>
    </p:spTree>
    <p:extLst>
      <p:ext uri="{BB962C8B-B14F-4D97-AF65-F5344CB8AC3E}">
        <p14:creationId xmlns:p14="http://schemas.microsoft.com/office/powerpoint/2010/main" val="162484995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b="1" dirty="0"/>
              <a:t>* </a:t>
            </a:r>
            <a:r>
              <a:rPr lang="nb-NO" b="1" dirty="0" err="1"/>
              <a:t>Vurdér</a:t>
            </a:r>
            <a:r>
              <a:rPr lang="nb-NO" dirty="0"/>
              <a:t> hvordan dere vil gå gjennom </a:t>
            </a:r>
            <a:r>
              <a:rPr lang="nb-NO" b="1" dirty="0"/>
              <a:t>veiledningen til programmet/opplesingen fra manus</a:t>
            </a:r>
            <a:endParaRPr lang="nb-NO" sz="1400" b="1" dirty="0"/>
          </a:p>
          <a:p>
            <a:pPr marL="742950" lvl="1" indent="-285750">
              <a:buFont typeface="Arial" panose="020B0604020202020204" pitchFamily="34" charset="0"/>
              <a:buChar char="•"/>
            </a:pPr>
            <a:endParaRPr lang="nb-NO" dirty="0"/>
          </a:p>
          <a:p>
            <a:pPr marL="742950" lvl="1" indent="-285750">
              <a:buFont typeface="Wingdings" panose="05000000000000000000" pitchFamily="2" charset="2"/>
              <a:buChar char="Ø"/>
            </a:pPr>
            <a:r>
              <a:rPr lang="nb-NO" dirty="0"/>
              <a:t>Er det best å lese ordrett fra manus i manualen?</a:t>
            </a:r>
          </a:p>
          <a:p>
            <a:pPr marL="742950" lvl="1" indent="-285750">
              <a:buFont typeface="Wingdings" panose="05000000000000000000" pitchFamily="2" charset="2"/>
              <a:buChar char="Ø"/>
            </a:pPr>
            <a:r>
              <a:rPr lang="nb-NO" dirty="0"/>
              <a:t>Er det best å la elevene bruke noen minutter og finne ut av det selv?</a:t>
            </a:r>
          </a:p>
          <a:p>
            <a:pPr marL="742950" lvl="1" indent="-285750">
              <a:buFont typeface="Wingdings" panose="05000000000000000000" pitchFamily="2" charset="2"/>
              <a:buChar char="Ø"/>
            </a:pPr>
            <a:r>
              <a:rPr lang="nb-NO" dirty="0"/>
              <a:t>Skal veiledningen tas felles</a:t>
            </a:r>
            <a:r>
              <a:rPr lang="nb-NO" baseline="0" dirty="0"/>
              <a:t> på tavla?</a:t>
            </a:r>
            <a:endParaRPr lang="nb-NO" dirty="0"/>
          </a:p>
          <a:p>
            <a:pPr marL="742950" lvl="1" indent="-285750">
              <a:buFont typeface="Wingdings" panose="05000000000000000000" pitchFamily="2" charset="2"/>
              <a:buChar char="Ø"/>
            </a:pPr>
            <a:r>
              <a:rPr lang="nb-NO" b="1" dirty="0">
                <a:solidFill>
                  <a:srgbClr val="FF0000"/>
                </a:solidFill>
              </a:rPr>
              <a:t>UANSETT VALG:</a:t>
            </a:r>
            <a:r>
              <a:rPr lang="nb-NO" dirty="0"/>
              <a:t> sørg for at alle vet hvordan programmet fungerer og spesielt at de vet hvordan de skriver inn brøker</a:t>
            </a:r>
          </a:p>
          <a:p>
            <a:pPr marL="171450" indent="-171450">
              <a:buFont typeface="Arial" panose="020B0604020202020204" pitchFamily="34" charset="0"/>
              <a:buChar char="•"/>
            </a:pPr>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dirty="0"/>
              <a:t>På slutten av hver del, uansett om det er  veiledning, fagoppgavene, eller spørreskjemaet:</a:t>
            </a:r>
          </a:p>
          <a:p>
            <a:r>
              <a:rPr lang="nb-NO" sz="1200" dirty="0"/>
              <a:t>Når elevene trykker </a:t>
            </a:r>
            <a:r>
              <a:rPr lang="nb-NO" sz="1800" b="1" dirty="0"/>
              <a:t>Neste</a:t>
            </a:r>
            <a:r>
              <a:rPr lang="nb-NO" sz="1200" dirty="0"/>
              <a:t>, kommer de </a:t>
            </a:r>
            <a:r>
              <a:rPr lang="nb-NO" sz="1800" b="1" dirty="0"/>
              <a:t>ikke</a:t>
            </a:r>
            <a:r>
              <a:rPr lang="nb-NO" sz="1200" dirty="0"/>
              <a:t> tilbake til den delen de er i ferd med å avslutte. </a:t>
            </a:r>
          </a:p>
          <a:p>
            <a:r>
              <a:rPr lang="nb-NO" sz="1200" dirty="0"/>
              <a:t>Om de vil øve mer i veiledningsdelen eller se over matematikk-/naturfagsvarene sine før de leverer, må de altså vente med å trykke Neste.</a:t>
            </a:r>
          </a:p>
          <a:p>
            <a:pPr marL="0" indent="0">
              <a:buFont typeface="Arial" panose="020B0604020202020204" pitchFamily="34" charset="0"/>
              <a:buNone/>
            </a:pPr>
            <a:endParaRPr lang="nb-NO" dirty="0"/>
          </a:p>
        </p:txBody>
      </p:sp>
      <p:sp>
        <p:nvSpPr>
          <p:cNvPr id="4" name="Slide Number Placeholder 3"/>
          <p:cNvSpPr>
            <a:spLocks noGrp="1"/>
          </p:cNvSpPr>
          <p:nvPr>
            <p:ph type="sldNum" sz="quarter" idx="10"/>
          </p:nvPr>
        </p:nvSpPr>
        <p:spPr/>
        <p:txBody>
          <a:bodyPr/>
          <a:lstStyle/>
          <a:p>
            <a:fld id="{55337766-3EC3-4307-AF00-3E2747518BA1}" type="slidenum">
              <a:rPr lang="nb-NO" smtClean="0"/>
              <a:t>29</a:t>
            </a:fld>
            <a:endParaRPr lang="nb-NO" dirty="0"/>
          </a:p>
        </p:txBody>
      </p:sp>
    </p:spTree>
    <p:extLst>
      <p:ext uri="{BB962C8B-B14F-4D97-AF65-F5344CB8AC3E}">
        <p14:creationId xmlns:p14="http://schemas.microsoft.com/office/powerpoint/2010/main" val="54019396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Etter at fagoppgavene er besvart, sendes elevene videre til </a:t>
            </a:r>
            <a:r>
              <a:rPr lang="nb-NO" baseline="0" dirty="0"/>
              <a:t>spørreskjemaet. </a:t>
            </a:r>
          </a:p>
          <a:p>
            <a:endParaRPr lang="nb-NO" baseline="0" dirty="0"/>
          </a:p>
          <a:p>
            <a:r>
              <a:rPr lang="nb-NO" baseline="0" dirty="0"/>
              <a:t>Når elevene fyller ut spørreskjemaet kan de få hjelp dersom de lurer på hva ord/begreper betyr. Det er også mulig å lese opp ett og ett spørsmål for klassen, vise det på storskjerm – vi kommer tilbake til hvordan dette kan gjøres.</a:t>
            </a:r>
          </a:p>
          <a:p>
            <a:endParaRPr lang="nb-NO" baseline="0" dirty="0"/>
          </a:p>
          <a:p>
            <a:endParaRPr lang="nb-NO" baseline="0" dirty="0"/>
          </a:p>
        </p:txBody>
      </p:sp>
      <p:sp>
        <p:nvSpPr>
          <p:cNvPr id="4" name="Slide Number Placeholder 3"/>
          <p:cNvSpPr>
            <a:spLocks noGrp="1"/>
          </p:cNvSpPr>
          <p:nvPr>
            <p:ph type="sldNum" sz="quarter" idx="10"/>
          </p:nvPr>
        </p:nvSpPr>
        <p:spPr/>
        <p:txBody>
          <a:bodyPr/>
          <a:lstStyle/>
          <a:p>
            <a:fld id="{55337766-3EC3-4307-AF00-3E2747518BA1}" type="slidenum">
              <a:rPr lang="nb-NO" smtClean="0"/>
              <a:t>30</a:t>
            </a:fld>
            <a:endParaRPr lang="nb-NO" dirty="0"/>
          </a:p>
        </p:txBody>
      </p:sp>
    </p:spTree>
    <p:extLst>
      <p:ext uri="{BB962C8B-B14F-4D97-AF65-F5344CB8AC3E}">
        <p14:creationId xmlns:p14="http://schemas.microsoft.com/office/powerpoint/2010/main" val="324987290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Litt</a:t>
            </a:r>
            <a:r>
              <a:rPr lang="nb-NO" baseline="0" dirty="0"/>
              <a:t> «kontorarbeid» rett etter at elevene er ferdige.</a:t>
            </a:r>
          </a:p>
          <a:p>
            <a:endParaRPr lang="nb-NO" dirty="0"/>
          </a:p>
          <a:p>
            <a:r>
              <a:rPr lang="nb-NO" b="1" baseline="0" dirty="0">
                <a:highlight>
                  <a:srgbClr val="FFFF00"/>
                </a:highlight>
              </a:rPr>
              <a:t>Vi kommer tilbake med nærmere instrukser for hvordan dette skal gjøres når det nærmer seg.</a:t>
            </a:r>
            <a:endParaRPr lang="nb-NO" b="1" dirty="0">
              <a:highlight>
                <a:srgbClr val="FFFF00"/>
              </a:highlight>
            </a:endParaRPr>
          </a:p>
        </p:txBody>
      </p:sp>
      <p:sp>
        <p:nvSpPr>
          <p:cNvPr id="4" name="Slide Number Placeholder 3"/>
          <p:cNvSpPr>
            <a:spLocks noGrp="1"/>
          </p:cNvSpPr>
          <p:nvPr>
            <p:ph type="sldNum" sz="quarter" idx="10"/>
          </p:nvPr>
        </p:nvSpPr>
        <p:spPr/>
        <p:txBody>
          <a:bodyPr/>
          <a:lstStyle/>
          <a:p>
            <a:fld id="{55337766-3EC3-4307-AF00-3E2747518BA1}" type="slidenum">
              <a:rPr lang="nb-NO" smtClean="0"/>
              <a:t>32</a:t>
            </a:fld>
            <a:endParaRPr lang="nb-NO" dirty="0"/>
          </a:p>
        </p:txBody>
      </p:sp>
    </p:spTree>
    <p:extLst>
      <p:ext uri="{BB962C8B-B14F-4D97-AF65-F5344CB8AC3E}">
        <p14:creationId xmlns:p14="http://schemas.microsoft.com/office/powerpoint/2010/main" val="176631780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Da gjenstår det bare å takke for oppmøte og vi håper at denne gjennomgangen var nyttig. S</a:t>
            </a:r>
            <a:r>
              <a:rPr lang="nb-NO" baseline="0" dirty="0"/>
              <a:t>om nevnt innledningsvis, tilbakemeldinger som kan forbedre prosessen for neste års store innsamling mottas med stor takk og ta kontakt dersom dere har spørsmål eller har behov for hjelp.</a:t>
            </a:r>
            <a:endParaRPr lang="nb-NO" dirty="0"/>
          </a:p>
          <a:p>
            <a:endParaRPr lang="nb-NO" dirty="0"/>
          </a:p>
          <a:p>
            <a:endParaRPr lang="nb-NO" dirty="0"/>
          </a:p>
          <a:p>
            <a:endParaRPr lang="nb-NO" dirty="0"/>
          </a:p>
        </p:txBody>
      </p:sp>
      <p:sp>
        <p:nvSpPr>
          <p:cNvPr id="4" name="Slide Number Placeholder 3"/>
          <p:cNvSpPr>
            <a:spLocks noGrp="1"/>
          </p:cNvSpPr>
          <p:nvPr>
            <p:ph type="sldNum" sz="quarter" idx="5"/>
          </p:nvPr>
        </p:nvSpPr>
        <p:spPr/>
        <p:txBody>
          <a:bodyPr/>
          <a:lstStyle/>
          <a:p>
            <a:fld id="{55337766-3EC3-4307-AF00-3E2747518BA1}" type="slidenum">
              <a:rPr lang="nb-NO" smtClean="0"/>
              <a:t>34</a:t>
            </a:fld>
            <a:endParaRPr lang="nb-NO" dirty="0"/>
          </a:p>
        </p:txBody>
      </p:sp>
    </p:spTree>
    <p:extLst>
      <p:ext uri="{BB962C8B-B14F-4D97-AF65-F5344CB8AC3E}">
        <p14:creationId xmlns:p14="http://schemas.microsoft.com/office/powerpoint/2010/main" val="889028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1026"/>
          <p:cNvSpPr>
            <a:spLocks noGrp="1" noChangeArrowheads="1"/>
          </p:cNvSpPr>
          <p:nvPr>
            <p:ph type="ctrTitle" sz="quarter"/>
          </p:nvPr>
        </p:nvSpPr>
        <p:spPr>
          <a:xfrm>
            <a:off x="1295400" y="1905000"/>
            <a:ext cx="6934200" cy="1143000"/>
          </a:xfrm>
        </p:spPr>
        <p:txBody>
          <a:bodyPr anchor="b"/>
          <a:lstStyle>
            <a:lvl1pPr>
              <a:defRPr sz="2000">
                <a:solidFill>
                  <a:schemeClr val="bg2"/>
                </a:solidFill>
              </a:defRPr>
            </a:lvl1pPr>
          </a:lstStyle>
          <a:p>
            <a:r>
              <a:rPr lang="en-US"/>
              <a:t>Click to edit Master title style</a:t>
            </a:r>
            <a:endParaRPr lang="en-US" dirty="0"/>
          </a:p>
        </p:txBody>
      </p:sp>
      <p:sp>
        <p:nvSpPr>
          <p:cNvPr id="3075" name="Rectangle 1027"/>
          <p:cNvSpPr>
            <a:spLocks noGrp="1" noChangeArrowheads="1"/>
          </p:cNvSpPr>
          <p:nvPr>
            <p:ph type="subTitle" sz="quarter" idx="1"/>
          </p:nvPr>
        </p:nvSpPr>
        <p:spPr>
          <a:xfrm>
            <a:off x="1295400" y="3048000"/>
            <a:ext cx="7315200" cy="1752600"/>
          </a:xfrm>
        </p:spPr>
        <p:txBody>
          <a:bodyPr/>
          <a:lstStyle>
            <a:lvl1pPr marL="0" indent="0">
              <a:buFontTx/>
              <a:buNone/>
              <a:defRPr sz="3000" b="1" i="0" baseline="0">
                <a:latin typeface="Arial"/>
                <a:cs typeface="Arial"/>
              </a:defRPr>
            </a:lvl1pPr>
          </a:lstStyle>
          <a:p>
            <a:r>
              <a:rPr lang="en-US"/>
              <a:t>Click to edit Master subtitle style</a:t>
            </a:r>
            <a:endParaRPr lang="en-US" dirty="0"/>
          </a:p>
        </p:txBody>
      </p:sp>
    </p:spTree>
    <p:extLst>
      <p:ext uri="{BB962C8B-B14F-4D97-AF65-F5344CB8AC3E}">
        <p14:creationId xmlns:p14="http://schemas.microsoft.com/office/powerpoint/2010/main" val="32452874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1/19/2026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428509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1/19/2026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8749666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1/19/2026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6731199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1/19/2026</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7809766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solidFill>
                  <a:prstClr val="black">
                    <a:tint val="75000"/>
                  </a:prstClr>
                </a:solidFill>
              </a:rPr>
              <a:pPr/>
              <a:t>1/19/2026</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9703074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solidFill>
                  <a:prstClr val="black">
                    <a:tint val="75000"/>
                  </a:prstClr>
                </a:solidFill>
              </a:rPr>
              <a:pPr/>
              <a:t>1/19/2026</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0469567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solidFill>
                  <a:prstClr val="black">
                    <a:tint val="75000"/>
                  </a:prstClr>
                </a:solidFill>
              </a:rPr>
              <a:pPr/>
              <a:t>1/19/2026</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32741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1/19/2026</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9235734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1/19/2026</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6280637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1/19/2026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0805843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1/19/2026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8238331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1/19/2026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8134994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1/19/2026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4379144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1/19/2026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0786626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1/19/2026</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56262580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solidFill>
                  <a:prstClr val="black">
                    <a:tint val="75000"/>
                  </a:prstClr>
                </a:solidFill>
              </a:rPr>
              <a:pPr/>
              <a:t>1/19/2026</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8742460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solidFill>
                  <a:prstClr val="black">
                    <a:tint val="75000"/>
                  </a:prstClr>
                </a:solidFill>
              </a:rPr>
              <a:pPr/>
              <a:t>1/19/2026</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21569015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solidFill>
                  <a:prstClr val="black">
                    <a:tint val="75000"/>
                  </a:prstClr>
                </a:solidFill>
              </a:rPr>
              <a:pPr/>
              <a:t>1/19/2026</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50607480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1/19/2026</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9797485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solidFill>
                  <a:prstClr val="black">
                    <a:tint val="75000"/>
                  </a:prstClr>
                </a:solidFill>
              </a:rPr>
              <a:pPr/>
              <a:t>1/19/2026</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7735619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1/19/2026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0030182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solidFill>
                  <a:prstClr val="black">
                    <a:tint val="75000"/>
                  </a:prstClr>
                </a:solidFill>
              </a:rPr>
              <a:pPr/>
              <a:t>1/19/2026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9138202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1/19/2026</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87574476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1/19/2026</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75850236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1/19/2026</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88854829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1/19/2026</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46566988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1/19/2026</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85942247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1/19/2026</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06494301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1/19/2026</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4135193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1/19/2026</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02481526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1/19/2026</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415283418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1/19/2026</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41140442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1/19/2026</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615708165"/>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3.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4.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0"/>
          </a:schemeClr>
        </a:solidFill>
        <a:effectLst/>
      </p:bgPr>
    </p:bg>
    <p:spTree>
      <p:nvGrpSpPr>
        <p:cNvPr id="1" name=""/>
        <p:cNvGrpSpPr/>
        <p:nvPr/>
      </p:nvGrpSpPr>
      <p:grpSpPr>
        <a:xfrm>
          <a:off x="0" y="0"/>
          <a:ext cx="0" cy="0"/>
          <a:chOff x="0" y="0"/>
          <a:chExt cx="0" cy="0"/>
        </a:xfrm>
      </p:grpSpPr>
      <p:sp>
        <p:nvSpPr>
          <p:cNvPr id="1026" name="Rectangle 7"/>
          <p:cNvSpPr>
            <a:spLocks noGrp="1" noChangeArrowheads="1"/>
          </p:cNvSpPr>
          <p:nvPr>
            <p:ph type="title"/>
          </p:nvPr>
        </p:nvSpPr>
        <p:spPr bwMode="auto">
          <a:xfrm>
            <a:off x="990600" y="838200"/>
            <a:ext cx="7696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nb-NO"/>
              <a:t>Click to edit Master title style</a:t>
            </a:r>
          </a:p>
        </p:txBody>
      </p:sp>
      <p:sp>
        <p:nvSpPr>
          <p:cNvPr id="1027" name="Rectangle 8"/>
          <p:cNvSpPr>
            <a:spLocks noGrp="1" noChangeArrowheads="1"/>
          </p:cNvSpPr>
          <p:nvPr>
            <p:ph type="body" idx="1"/>
          </p:nvPr>
        </p:nvSpPr>
        <p:spPr bwMode="auto">
          <a:xfrm>
            <a:off x="990600" y="1981200"/>
            <a:ext cx="7696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nb-NO"/>
              <a:t>Click to edit Master text styles</a:t>
            </a:r>
          </a:p>
          <a:p>
            <a:pPr lvl="1"/>
            <a:r>
              <a:rPr lang="en-US" altLang="nb-NO"/>
              <a:t>Second level</a:t>
            </a:r>
          </a:p>
          <a:p>
            <a:pPr lvl="2"/>
            <a:r>
              <a:rPr lang="en-US" altLang="nb-NO"/>
              <a:t>Third level</a:t>
            </a:r>
          </a:p>
          <a:p>
            <a:pPr lvl="3"/>
            <a:r>
              <a:rPr lang="en-US" altLang="nb-NO"/>
              <a:t>Fourth level</a:t>
            </a:r>
          </a:p>
          <a:p>
            <a:pPr lvl="4"/>
            <a:r>
              <a:rPr lang="en-US" altLang="nb-NO"/>
              <a:t>Fifth level</a:t>
            </a:r>
          </a:p>
        </p:txBody>
      </p:sp>
      <p:sp>
        <p:nvSpPr>
          <p:cNvPr id="8" name="Footer Placeholder 7"/>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eaLnBrk="0" hangingPunct="0">
              <a:defRPr sz="800" smtClean="0">
                <a:solidFill>
                  <a:srgbClr val="898989"/>
                </a:solidFill>
              </a:defRPr>
            </a:lvl1pPr>
          </a:lstStyle>
          <a:p>
            <a:pPr fontAlgn="base">
              <a:spcBef>
                <a:spcPct val="0"/>
              </a:spcBef>
              <a:spcAft>
                <a:spcPct val="0"/>
              </a:spcAft>
              <a:defRPr/>
            </a:pPr>
            <a:endParaRPr lang="nb-NO" altLang="nb-NO" dirty="0"/>
          </a:p>
        </p:txBody>
      </p:sp>
      <p:sp>
        <p:nvSpPr>
          <p:cNvPr id="9" name="Slide Number Placeholder 8"/>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0" hangingPunct="0">
              <a:defRPr sz="800" smtClean="0">
                <a:solidFill>
                  <a:srgbClr val="898989"/>
                </a:solidFill>
              </a:defRPr>
            </a:lvl1pPr>
          </a:lstStyle>
          <a:p>
            <a:pPr fontAlgn="base">
              <a:spcBef>
                <a:spcPct val="0"/>
              </a:spcBef>
              <a:spcAft>
                <a:spcPct val="0"/>
              </a:spcAft>
              <a:defRPr/>
            </a:pPr>
            <a:fld id="{F4EA78DD-6687-4B25-991A-82A4CDB6D636}" type="slidenum">
              <a:rPr lang="nb-NO" altLang="nb-NO"/>
              <a:pPr fontAlgn="base">
                <a:spcBef>
                  <a:spcPct val="0"/>
                </a:spcBef>
                <a:spcAft>
                  <a:spcPct val="0"/>
                </a:spcAft>
                <a:defRPr/>
              </a:pPr>
              <a:t>‹#›</a:t>
            </a:fld>
            <a:endParaRPr lang="nb-NO" altLang="nb-NO" dirty="0"/>
          </a:p>
        </p:txBody>
      </p:sp>
      <p:sp>
        <p:nvSpPr>
          <p:cNvPr id="10" name="Date Placeholder 9"/>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eaLnBrk="0" hangingPunct="0">
              <a:defRPr sz="800" smtClean="0">
                <a:solidFill>
                  <a:srgbClr val="898989"/>
                </a:solidFill>
              </a:defRPr>
            </a:lvl1pPr>
          </a:lstStyle>
          <a:p>
            <a:pPr fontAlgn="base">
              <a:spcBef>
                <a:spcPct val="0"/>
              </a:spcBef>
              <a:spcAft>
                <a:spcPct val="0"/>
              </a:spcAft>
              <a:defRPr/>
            </a:pPr>
            <a:fld id="{671CCFEF-37BD-4ADB-8C52-02EBC82BA914}" type="datetime1">
              <a:rPr lang="nb-NO" altLang="nb-NO"/>
              <a:pPr fontAlgn="base">
                <a:spcBef>
                  <a:spcPct val="0"/>
                </a:spcBef>
                <a:spcAft>
                  <a:spcPct val="0"/>
                </a:spcAft>
                <a:defRPr/>
              </a:pPr>
              <a:t>19.01.2026</a:t>
            </a:fld>
            <a:endParaRPr lang="nb-NO" altLang="nb-NO" dirty="0"/>
          </a:p>
        </p:txBody>
      </p:sp>
    </p:spTree>
  </p:cSld>
  <p:clrMap bg1="lt1" tx1="dk1" bg2="lt2" tx2="dk2" accent1="accent1" accent2="accent2" accent3="accent3" accent4="accent4" accent5="accent5" accent6="accent6" hlink="hlink" folHlink="folHlink"/>
  <p:sldLayoutIdLst>
    <p:sldLayoutId id="2147483661" r:id="rId1"/>
  </p:sldLayoutIdLst>
  <p:hf sldNum="0" hdr="0" ftr="0" dt="0"/>
  <p:txStyles>
    <p:titleStyle>
      <a:lvl1pPr algn="l" rtl="0" eaLnBrk="0" fontAlgn="base" hangingPunct="0">
        <a:spcBef>
          <a:spcPct val="0"/>
        </a:spcBef>
        <a:spcAft>
          <a:spcPct val="0"/>
        </a:spcAft>
        <a:defRPr sz="3200" b="1">
          <a:solidFill>
            <a:schemeClr val="tx2"/>
          </a:solidFill>
          <a:latin typeface="+mj-lt"/>
          <a:ea typeface="+mj-ea"/>
          <a:cs typeface="+mj-cs"/>
        </a:defRPr>
      </a:lvl1pPr>
      <a:lvl2pPr algn="l" rtl="0" eaLnBrk="0" fontAlgn="base" hangingPunct="0">
        <a:spcBef>
          <a:spcPct val="0"/>
        </a:spcBef>
        <a:spcAft>
          <a:spcPct val="0"/>
        </a:spcAft>
        <a:defRPr sz="3200" b="1">
          <a:solidFill>
            <a:schemeClr val="tx2"/>
          </a:solidFill>
          <a:latin typeface="Arial" charset="0"/>
          <a:ea typeface="ヒラギノ角ゴ Pro W3" charset="-128"/>
          <a:cs typeface="ヒラギノ角ゴ Pro W3" charset="-128"/>
        </a:defRPr>
      </a:lvl2pPr>
      <a:lvl3pPr algn="l" rtl="0" eaLnBrk="0" fontAlgn="base" hangingPunct="0">
        <a:spcBef>
          <a:spcPct val="0"/>
        </a:spcBef>
        <a:spcAft>
          <a:spcPct val="0"/>
        </a:spcAft>
        <a:defRPr sz="3200" b="1">
          <a:solidFill>
            <a:schemeClr val="tx2"/>
          </a:solidFill>
          <a:latin typeface="Arial" charset="0"/>
          <a:ea typeface="ヒラギノ角ゴ Pro W3" charset="-128"/>
          <a:cs typeface="ヒラギノ角ゴ Pro W3" charset="-128"/>
        </a:defRPr>
      </a:lvl3pPr>
      <a:lvl4pPr algn="l" rtl="0" eaLnBrk="0" fontAlgn="base" hangingPunct="0">
        <a:spcBef>
          <a:spcPct val="0"/>
        </a:spcBef>
        <a:spcAft>
          <a:spcPct val="0"/>
        </a:spcAft>
        <a:defRPr sz="3200" b="1">
          <a:solidFill>
            <a:schemeClr val="tx2"/>
          </a:solidFill>
          <a:latin typeface="Arial" charset="0"/>
          <a:ea typeface="ヒラギノ角ゴ Pro W3" charset="-128"/>
          <a:cs typeface="ヒラギノ角ゴ Pro W3" charset="-128"/>
        </a:defRPr>
      </a:lvl4pPr>
      <a:lvl5pPr algn="l" rtl="0" eaLnBrk="0" fontAlgn="base" hangingPunct="0">
        <a:spcBef>
          <a:spcPct val="0"/>
        </a:spcBef>
        <a:spcAft>
          <a:spcPct val="0"/>
        </a:spcAft>
        <a:defRPr sz="3200" b="1">
          <a:solidFill>
            <a:schemeClr val="tx2"/>
          </a:solidFill>
          <a:latin typeface="Arial" charset="0"/>
          <a:ea typeface="ヒラギノ角ゴ Pro W3" charset="-128"/>
          <a:cs typeface="ヒラギノ角ゴ Pro W3" charset="-128"/>
        </a:defRPr>
      </a:lvl5pPr>
      <a:lvl6pPr marL="4572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6pPr>
      <a:lvl7pPr marL="9144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7pPr>
      <a:lvl8pPr marL="13716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8pPr>
      <a:lvl9pPr marL="18288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9pPr>
    </p:titleStyle>
    <p:bodyStyle>
      <a:lvl1pPr marL="342900" indent="-342900" algn="l" rtl="0" eaLnBrk="0" fontAlgn="base" hangingPunct="0">
        <a:spcBef>
          <a:spcPct val="20000"/>
        </a:spcBef>
        <a:spcAft>
          <a:spcPct val="0"/>
        </a:spcAft>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000">
          <a:solidFill>
            <a:schemeClr val="tx1"/>
          </a:solidFill>
          <a:latin typeface="+mn-lt"/>
          <a:ea typeface="+mn-ea"/>
          <a:cs typeface="+mn-cs"/>
        </a:defRPr>
      </a:lvl3pPr>
      <a:lvl4pPr marL="1600200" indent="-228600" algn="l" rtl="0" eaLnBrk="0" fontAlgn="base" hangingPunct="0">
        <a:spcBef>
          <a:spcPct val="20000"/>
        </a:spcBef>
        <a:spcAft>
          <a:spcPct val="0"/>
        </a:spcAft>
        <a:buChar char="–"/>
        <a:defRPr>
          <a:solidFill>
            <a:schemeClr val="tx1"/>
          </a:solidFill>
          <a:latin typeface="+mn-lt"/>
          <a:ea typeface="+mn-ea"/>
          <a:cs typeface="+mn-cs"/>
        </a:defRPr>
      </a:lvl4pPr>
      <a:lvl5pPr marL="2057400" indent="-228600" algn="l" rtl="0" eaLnBrk="0" fontAlgn="base" hangingPunct="0">
        <a:spcBef>
          <a:spcPct val="20000"/>
        </a:spcBef>
        <a:spcAft>
          <a:spcPct val="0"/>
        </a:spcAft>
        <a:buChar char="»"/>
        <a:defRPr sz="1600">
          <a:solidFill>
            <a:schemeClr val="tx1"/>
          </a:solidFill>
          <a:latin typeface="+mn-lt"/>
          <a:ea typeface="+mn-ea"/>
          <a:cs typeface="+mn-cs"/>
        </a:defRPr>
      </a:lvl5pPr>
      <a:lvl6pPr marL="2514600" indent="-228600" algn="l" rtl="0" eaLnBrk="1" fontAlgn="base" hangingPunct="1">
        <a:spcBef>
          <a:spcPct val="20000"/>
        </a:spcBef>
        <a:spcAft>
          <a:spcPct val="0"/>
        </a:spcAft>
        <a:buChar char="»"/>
        <a:defRPr sz="1600">
          <a:solidFill>
            <a:schemeClr val="tx1"/>
          </a:solidFill>
          <a:latin typeface="+mn-lt"/>
          <a:ea typeface="+mn-ea"/>
          <a:cs typeface="+mn-cs"/>
        </a:defRPr>
      </a:lvl6pPr>
      <a:lvl7pPr marL="2971800" indent="-228600" algn="l" rtl="0" eaLnBrk="1" fontAlgn="base" hangingPunct="1">
        <a:spcBef>
          <a:spcPct val="20000"/>
        </a:spcBef>
        <a:spcAft>
          <a:spcPct val="0"/>
        </a:spcAft>
        <a:buChar char="»"/>
        <a:defRPr sz="16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16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16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solidFill>
                  <a:prstClr val="black">
                    <a:tint val="75000"/>
                  </a:prstClr>
                </a:solidFill>
              </a:rPr>
              <a:pPr/>
              <a:t>1/19/2026</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558681741"/>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solidFill>
                  <a:prstClr val="black">
                    <a:tint val="75000"/>
                  </a:prstClr>
                </a:solidFill>
              </a:rPr>
              <a:pPr/>
              <a:t>1/19/2026</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040886955"/>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1/19/2026</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806454136"/>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3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0.xml"/></Relationships>
</file>

<file path=ppt/slides/_rels/slide9.xml.rels><?xml version="1.0" encoding="UTF-8" standalone="yes"?>
<Relationships xmlns="http://schemas.openxmlformats.org/package/2006/relationships"><Relationship Id="rId3" Type="http://schemas.openxmlformats.org/officeDocument/2006/relationships/hyperlink" Target="https://www.uv.uio.no/ils/forskning/prosjekter/timss/" TargetMode="External"/><Relationship Id="rId2" Type="http://schemas.openxmlformats.org/officeDocument/2006/relationships/notesSlide" Target="../notesSlides/notesSlide9.xml"/><Relationship Id="rId1" Type="http://schemas.openxmlformats.org/officeDocument/2006/relationships/slideLayout" Target="../slideLayouts/slideLayout25.xml"/><Relationship Id="rId4" Type="http://schemas.openxmlformats.org/officeDocument/2006/relationships/hyperlink" Target="https://www.uv.uio.no/ils/forskning/prosjekter/timss/info-til-deltakende-skoler/index.html"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mailto:timss-post@ils.uio.no" TargetMode="External"/><Relationship Id="rId2" Type="http://schemas.openxmlformats.org/officeDocument/2006/relationships/notesSlide" Target="../notesSlides/notesSlide10.xml"/><Relationship Id="rId1" Type="http://schemas.openxmlformats.org/officeDocument/2006/relationships/slideLayout" Target="../slideLayouts/slideLayout3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4.xml"/><Relationship Id="rId1" Type="http://schemas.openxmlformats.org/officeDocument/2006/relationships/slideLayout" Target="../slideLayouts/slideLayout25.xml"/></Relationships>
</file>

<file path=ppt/slides/_rels/slide1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5.xml"/><Relationship Id="rId1" Type="http://schemas.openxmlformats.org/officeDocument/2006/relationships/slideLayout" Target="../slideLayouts/slideLayout25.xml"/></Relationships>
</file>

<file path=ppt/slides/_rels/slide1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6.xml"/><Relationship Id="rId1" Type="http://schemas.openxmlformats.org/officeDocument/2006/relationships/slideLayout" Target="../slideLayouts/slideLayout25.xml"/></Relationships>
</file>

<file path=ppt/slides/_rels/slide1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7.xml"/><Relationship Id="rId1" Type="http://schemas.openxmlformats.org/officeDocument/2006/relationships/slideLayout" Target="../slideLayouts/slideLayout25.xml"/></Relationships>
</file>

<file path=ppt/slides/_rels/slide1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8.xml"/><Relationship Id="rId1" Type="http://schemas.openxmlformats.org/officeDocument/2006/relationships/slideLayout" Target="../slideLayouts/slideLayout25.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25.xml"/></Relationships>
</file>

<file path=ppt/slides/_rels/slide2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0.xml"/><Relationship Id="rId1" Type="http://schemas.openxmlformats.org/officeDocument/2006/relationships/slideLayout" Target="../slideLayouts/slideLayout25.xml"/></Relationships>
</file>

<file path=ppt/slides/_rels/slide2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1.xml"/><Relationship Id="rId1" Type="http://schemas.openxmlformats.org/officeDocument/2006/relationships/slideLayout" Target="../slideLayouts/slideLayout25.xml"/></Relationships>
</file>

<file path=ppt/slides/_rels/slide2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2.xml"/><Relationship Id="rId1" Type="http://schemas.openxmlformats.org/officeDocument/2006/relationships/slideLayout" Target="../slideLayouts/slideLayout25.xml"/><Relationship Id="rId5" Type="http://schemas.openxmlformats.org/officeDocument/2006/relationships/hyperlink" Target="https://nettskjema.no/a/t27elevkobling9" TargetMode="External"/><Relationship Id="rId4" Type="http://schemas.openxmlformats.org/officeDocument/2006/relationships/hyperlink" Target="https://nettskjema.no/a/t27elevkobling5"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3.xml"/><Relationship Id="rId1" Type="http://schemas.openxmlformats.org/officeDocument/2006/relationships/slideLayout" Target="../slideLayouts/slideLayout2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hyperlink" Target="https://www.uv.uio.no/ils/forskning/prosjekter/timss/2019/larer_naturfag_9trinn.pdf" TargetMode="External"/><Relationship Id="rId2" Type="http://schemas.openxmlformats.org/officeDocument/2006/relationships/notesSlide" Target="../notesSlides/notesSlide26.xml"/><Relationship Id="rId1" Type="http://schemas.openxmlformats.org/officeDocument/2006/relationships/slideLayout" Target="../slideLayouts/slideLayout29.xml"/></Relationships>
</file>

<file path=ppt/slides/_rels/slide2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7.xml"/><Relationship Id="rId1" Type="http://schemas.openxmlformats.org/officeDocument/2006/relationships/slideLayout" Target="../slideLayouts/slideLayout29.xml"/></Relationships>
</file>

<file path=ppt/slides/_rels/slide2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8.xml"/><Relationship Id="rId1" Type="http://schemas.openxmlformats.org/officeDocument/2006/relationships/slideLayout" Target="../slideLayouts/slideLayout29.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9.xml"/></Relationships>
</file>

<file path=ppt/slides/_rels/slide3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0.xml"/><Relationship Id="rId1" Type="http://schemas.openxmlformats.org/officeDocument/2006/relationships/slideLayout" Target="../slideLayouts/slideLayout2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Subtitle 2"/>
          <p:cNvSpPr>
            <a:spLocks noGrp="1"/>
          </p:cNvSpPr>
          <p:nvPr>
            <p:ph type="subTitle" idx="1"/>
          </p:nvPr>
        </p:nvSpPr>
        <p:spPr>
          <a:xfrm>
            <a:off x="1835696" y="5661248"/>
            <a:ext cx="6091064" cy="504056"/>
          </a:xfrm>
        </p:spPr>
        <p:txBody>
          <a:bodyPr/>
          <a:lstStyle/>
          <a:p>
            <a:pPr eaLnBrk="1" hangingPunct="1"/>
            <a:r>
              <a:rPr lang="nb-NO" altLang="nb-NO" sz="2000" b="0" dirty="0">
                <a:latin typeface="Arial" pitchFamily="34" charset="0"/>
                <a:cs typeface="Arial" pitchFamily="34" charset="0"/>
              </a:rPr>
              <a:t>Institutt for lærerutdanning og skoleforskning (ILS)</a:t>
            </a:r>
          </a:p>
          <a:p>
            <a:pPr eaLnBrk="1" hangingPunct="1"/>
            <a:endParaRPr lang="nb-NO" altLang="nb-NO" dirty="0">
              <a:latin typeface="Arial" pitchFamily="34" charset="0"/>
              <a:cs typeface="Arial" pitchFamily="34" charset="0"/>
            </a:endParaRPr>
          </a:p>
        </p:txBody>
      </p:sp>
      <p:sp>
        <p:nvSpPr>
          <p:cNvPr id="4" name="TextBox 3"/>
          <p:cNvSpPr txBox="1"/>
          <p:nvPr/>
        </p:nvSpPr>
        <p:spPr>
          <a:xfrm>
            <a:off x="1030660" y="3431481"/>
            <a:ext cx="7141740" cy="1384995"/>
          </a:xfrm>
          <a:prstGeom prst="rect">
            <a:avLst/>
          </a:prstGeom>
          <a:noFill/>
        </p:spPr>
        <p:txBody>
          <a:bodyPr wrap="square" rtlCol="0">
            <a:spAutoFit/>
          </a:bodyPr>
          <a:lstStyle/>
          <a:p>
            <a:pPr algn="ctr"/>
            <a:r>
              <a:rPr lang="nb-NO" sz="2800" b="1" dirty="0"/>
              <a:t>Velkommen til informasjonsmøte for skoler som skal delta i generalprøven for TIMSS 2027</a:t>
            </a:r>
          </a:p>
        </p:txBody>
      </p:sp>
      <p:sp>
        <p:nvSpPr>
          <p:cNvPr id="2" name="Rectangle 1"/>
          <p:cNvSpPr/>
          <p:nvPr/>
        </p:nvSpPr>
        <p:spPr bwMode="auto">
          <a:xfrm>
            <a:off x="251520" y="0"/>
            <a:ext cx="8568952" cy="2132856"/>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pic>
        <p:nvPicPr>
          <p:cNvPr id="6" name="Picture 5">
            <a:extLst>
              <a:ext uri="{FF2B5EF4-FFF2-40B4-BE49-F238E27FC236}">
                <a16:creationId xmlns:a16="http://schemas.microsoft.com/office/drawing/2014/main" id="{CD95F388-B8AF-90B5-6E15-14DB6C97A8EB}"/>
              </a:ext>
            </a:extLst>
          </p:cNvPr>
          <p:cNvPicPr>
            <a:picLocks noChangeAspect="1"/>
          </p:cNvPicPr>
          <p:nvPr/>
        </p:nvPicPr>
        <p:blipFill>
          <a:blip r:embed="rId3"/>
          <a:stretch>
            <a:fillRect/>
          </a:stretch>
        </p:blipFill>
        <p:spPr>
          <a:xfrm>
            <a:off x="428969" y="273210"/>
            <a:ext cx="8286062" cy="260317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91680" y="1124744"/>
            <a:ext cx="4863832" cy="3970318"/>
          </a:xfrm>
          <a:prstGeom prst="rect">
            <a:avLst/>
          </a:prstGeom>
          <a:noFill/>
        </p:spPr>
        <p:txBody>
          <a:bodyPr wrap="none" rtlCol="0">
            <a:spAutoFit/>
          </a:bodyPr>
          <a:lstStyle/>
          <a:p>
            <a:pPr marL="457200" marR="0" lvl="0" indent="-4572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nb-NO" sz="2800" b="0" i="0" u="none" strike="noStrike" kern="1200" cap="none" spc="0" normalizeH="0" baseline="0" noProof="0" dirty="0">
                <a:ln>
                  <a:noFill/>
                </a:ln>
                <a:effectLst/>
                <a:uLnTx/>
                <a:uFillTx/>
                <a:latin typeface="Arial"/>
                <a:ea typeface="ヒラギノ角ゴ Pro W3"/>
              </a:rPr>
              <a:t>Praktisk info om </a:t>
            </a:r>
            <a:r>
              <a:rPr kumimoji="0" lang="nb-NO" sz="2800" b="0" i="0" u="none" strike="noStrike" kern="1200" cap="none" spc="0" normalizeH="0" baseline="0" noProof="0" dirty="0" err="1">
                <a:ln>
                  <a:noFill/>
                </a:ln>
                <a:effectLst/>
                <a:uLnTx/>
                <a:uFillTx/>
                <a:latin typeface="Arial"/>
                <a:ea typeface="ヒラギノ角ゴ Pro W3"/>
              </a:rPr>
              <a:t>webinaret</a:t>
            </a:r>
            <a:endParaRPr kumimoji="0" lang="nb-NO" sz="2800" b="0" i="0" u="none" strike="noStrike" kern="1200" cap="none" spc="0" normalizeH="0" baseline="0" noProof="0" dirty="0">
              <a:ln>
                <a:noFill/>
              </a:ln>
              <a:effectLst/>
              <a:uLnTx/>
              <a:uFillTx/>
              <a:latin typeface="Arial"/>
              <a:ea typeface="ヒラギノ角ゴ Pro W3"/>
            </a:endParaRPr>
          </a:p>
          <a:p>
            <a:pPr marL="457200" marR="0" lvl="0" indent="-4572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nb-NO" sz="2800" b="0" i="0" u="none" strike="noStrike" kern="1200" cap="none" spc="0" normalizeH="0" baseline="0" noProof="0" dirty="0">
                <a:ln>
                  <a:noFill/>
                </a:ln>
                <a:effectLst/>
                <a:uLnTx/>
                <a:uFillTx/>
                <a:latin typeface="Arial"/>
                <a:ea typeface="ヒラギノ角ゴ Pro W3"/>
              </a:rPr>
              <a:t>Kort om </a:t>
            </a:r>
            <a:r>
              <a:rPr lang="nb-NO" sz="2800" dirty="0">
                <a:latin typeface="Arial"/>
                <a:ea typeface="ヒラギノ角ゴ Pro W3"/>
              </a:rPr>
              <a:t>TIMSS</a:t>
            </a:r>
            <a:endParaRPr kumimoji="0" lang="nb-NO" sz="2800" b="0" i="0" u="none" strike="noStrike" kern="1200" cap="none" spc="0" normalizeH="0" baseline="0" noProof="0" dirty="0">
              <a:ln>
                <a:noFill/>
              </a:ln>
              <a:effectLst/>
              <a:uLnTx/>
              <a:uFillTx/>
              <a:latin typeface="Arial"/>
              <a:ea typeface="ヒラギノ角ゴ Pro W3"/>
            </a:endParaRPr>
          </a:p>
          <a:p>
            <a:pPr marL="457200" marR="0" lvl="0" indent="-4572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nb-NO" sz="2800" b="0" i="0" u="none" strike="noStrike" kern="1200" cap="none" spc="0" normalizeH="0" baseline="0" noProof="0" dirty="0">
                <a:ln>
                  <a:noFill/>
                </a:ln>
                <a:effectLst/>
                <a:uLnTx/>
                <a:uFillTx/>
                <a:latin typeface="Arial"/>
                <a:ea typeface="ヒラギノ角ゴ Pro W3"/>
              </a:rPr>
              <a:t>Før </a:t>
            </a:r>
            <a:r>
              <a:rPr lang="nb-NO" sz="2800" dirty="0">
                <a:latin typeface="Arial"/>
                <a:ea typeface="ヒラギノ角ゴ Pro W3"/>
              </a:rPr>
              <a:t>gjennomførings</a:t>
            </a:r>
            <a:r>
              <a:rPr kumimoji="0" lang="nb-NO" sz="2800" b="0" i="0" u="none" strike="noStrike" kern="1200" cap="none" spc="0" normalizeH="0" baseline="0" noProof="0" dirty="0">
                <a:ln>
                  <a:noFill/>
                </a:ln>
                <a:effectLst/>
                <a:uLnTx/>
                <a:uFillTx/>
                <a:latin typeface="Arial"/>
                <a:ea typeface="ヒラギノ角ゴ Pro W3"/>
              </a:rPr>
              <a:t>dagen</a:t>
            </a:r>
          </a:p>
          <a:p>
            <a:pPr marL="457200" marR="0" lvl="0" indent="-4572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nb-NO" sz="2800" b="0" i="0" u="none" strike="noStrike" kern="1200" cap="none" spc="0" normalizeH="0" baseline="0" noProof="0" dirty="0">
                <a:ln>
                  <a:noFill/>
                </a:ln>
                <a:effectLst/>
                <a:uLnTx/>
                <a:uFillTx/>
                <a:latin typeface="Arial"/>
                <a:ea typeface="ヒラギノ角ゴ Pro W3"/>
              </a:rPr>
              <a:t>På gjennomføringsdagen</a:t>
            </a:r>
          </a:p>
          <a:p>
            <a:pPr marL="457200" marR="0" lvl="0" indent="-4572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nb-NO" sz="2800" dirty="0">
                <a:latin typeface="Arial"/>
                <a:ea typeface="ヒラギノ角ゴ Pro W3"/>
              </a:rPr>
              <a:t>Etter </a:t>
            </a:r>
            <a:r>
              <a:rPr lang="nb-NO" sz="2800" dirty="0" err="1">
                <a:latin typeface="Arial"/>
                <a:ea typeface="ヒラギノ角ゴ Pro W3"/>
              </a:rPr>
              <a:t>gjenomføringsdagen</a:t>
            </a:r>
            <a:endParaRPr lang="nb-NO" sz="2800" dirty="0">
              <a:latin typeface="Arial"/>
              <a:ea typeface="ヒラギノ角ゴ Pro W3"/>
            </a:endParaRPr>
          </a:p>
          <a:p>
            <a:pPr marL="457200" marR="0" lvl="0" indent="-4572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nb-NO" sz="2800" b="0" i="0" u="none" strike="noStrike" kern="1200" cap="none" spc="0" normalizeH="0" baseline="0" noProof="0" dirty="0">
                <a:ln>
                  <a:noFill/>
                </a:ln>
                <a:effectLst/>
                <a:uLnTx/>
                <a:uFillTx/>
                <a:latin typeface="Arial"/>
                <a:ea typeface="ヒラギノ角ゴ Pro W3"/>
              </a:rPr>
              <a:t>Spørsmål og svar</a:t>
            </a:r>
          </a:p>
        </p:txBody>
      </p:sp>
      <p:sp>
        <p:nvSpPr>
          <p:cNvPr id="4" name="Rectangle 3"/>
          <p:cNvSpPr/>
          <p:nvPr/>
        </p:nvSpPr>
        <p:spPr>
          <a:xfrm>
            <a:off x="827584" y="548680"/>
            <a:ext cx="6984776" cy="461665"/>
          </a:xfrm>
          <a:prstGeom prst="rect">
            <a:avLst/>
          </a:prstGeom>
        </p:spPr>
        <p:txBody>
          <a:bodyPr wrap="square">
            <a:spAutoFit/>
          </a:bodyPr>
          <a:lstStyle/>
          <a:p>
            <a:r>
              <a:rPr lang="nb-NO" sz="2400" b="1" u="sng" dirty="0"/>
              <a:t>Program</a:t>
            </a:r>
            <a:endParaRPr lang="nb-NO" sz="2400" dirty="0"/>
          </a:p>
        </p:txBody>
      </p:sp>
    </p:spTree>
    <p:extLst>
      <p:ext uri="{BB962C8B-B14F-4D97-AF65-F5344CB8AC3E}">
        <p14:creationId xmlns:p14="http://schemas.microsoft.com/office/powerpoint/2010/main" val="13371060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600316" y="540242"/>
            <a:ext cx="8126561" cy="1066800"/>
          </a:xfrm>
          <a:prstGeom prst="rect">
            <a:avLst/>
          </a:prstGeom>
        </p:spPr>
        <p:txBody>
          <a:bodyPr/>
          <a:lstStyle/>
          <a:p>
            <a:pPr eaLnBrk="0" fontAlgn="base" hangingPunct="0">
              <a:spcBef>
                <a:spcPct val="0"/>
              </a:spcBef>
              <a:spcAft>
                <a:spcPct val="0"/>
              </a:spcAft>
              <a:defRPr/>
            </a:pPr>
            <a:r>
              <a:rPr lang="nb-NO" sz="2800" kern="0" dirty="0">
                <a:solidFill>
                  <a:prstClr val="black"/>
                </a:solidFill>
                <a:latin typeface="Avenir"/>
              </a:rPr>
              <a:t>TIMSS måler elevers kompetanse i matematikk og naturfag på mellomtrinnet og ungdomstrinnet</a:t>
            </a:r>
          </a:p>
        </p:txBody>
      </p:sp>
      <p:pic>
        <p:nvPicPr>
          <p:cNvPr id="3" name="Picture 2">
            <a:extLst>
              <a:ext uri="{FF2B5EF4-FFF2-40B4-BE49-F238E27FC236}">
                <a16:creationId xmlns:a16="http://schemas.microsoft.com/office/drawing/2014/main" id="{5371BBDD-CB6E-006A-D8A0-595E2411844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51520" y="2530801"/>
            <a:ext cx="8657017" cy="1834303"/>
          </a:xfrm>
          <a:prstGeom prst="rect">
            <a:avLst/>
          </a:prstGeom>
        </p:spPr>
      </p:pic>
      <p:sp>
        <p:nvSpPr>
          <p:cNvPr id="6" name="Rectangle 5">
            <a:extLst>
              <a:ext uri="{FF2B5EF4-FFF2-40B4-BE49-F238E27FC236}">
                <a16:creationId xmlns:a16="http://schemas.microsoft.com/office/drawing/2014/main" id="{AF2D37D8-20BC-B556-FA79-4F983377017A}"/>
              </a:ext>
            </a:extLst>
          </p:cNvPr>
          <p:cNvSpPr/>
          <p:nvPr/>
        </p:nvSpPr>
        <p:spPr>
          <a:xfrm>
            <a:off x="4921186" y="2341988"/>
            <a:ext cx="1018966" cy="2174023"/>
          </a:xfrm>
          <a:prstGeom prst="rect">
            <a:avLst/>
          </a:prstGeom>
          <a:solidFill>
            <a:schemeClr val="accent1">
              <a:alpha val="10000"/>
            </a:schemeClr>
          </a:solidFill>
          <a:ln w="2222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2421619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1CD5B0B-983D-11FF-5C3F-8A58D32E6C91}"/>
              </a:ext>
            </a:extLst>
          </p:cNvPr>
          <p:cNvPicPr>
            <a:picLocks noChangeAspect="1"/>
          </p:cNvPicPr>
          <p:nvPr/>
        </p:nvPicPr>
        <p:blipFill>
          <a:blip r:embed="rId3">
            <a:alphaModFix/>
          </a:blip>
          <a:stretch>
            <a:fillRect/>
          </a:stretch>
        </p:blipFill>
        <p:spPr>
          <a:xfrm>
            <a:off x="486785" y="2250852"/>
            <a:ext cx="4691571" cy="2472374"/>
          </a:xfrm>
          <a:prstGeom prst="rect">
            <a:avLst/>
          </a:prstGeom>
        </p:spPr>
      </p:pic>
      <p:sp>
        <p:nvSpPr>
          <p:cNvPr id="4" name="Title 1">
            <a:extLst>
              <a:ext uri="{FF2B5EF4-FFF2-40B4-BE49-F238E27FC236}">
                <a16:creationId xmlns:a16="http://schemas.microsoft.com/office/drawing/2014/main" id="{0888968B-48C4-5604-A4E6-E8D817212DF8}"/>
              </a:ext>
            </a:extLst>
          </p:cNvPr>
          <p:cNvSpPr txBox="1">
            <a:spLocks/>
          </p:cNvSpPr>
          <p:nvPr/>
        </p:nvSpPr>
        <p:spPr>
          <a:xfrm>
            <a:off x="763229" y="836712"/>
            <a:ext cx="3882390" cy="474797"/>
          </a:xfrm>
          <a:prstGeom prst="rect">
            <a:avLst/>
          </a:prstGeom>
        </p:spPr>
        <p:txBody>
          <a:bodyPr/>
          <a:lstStyle>
            <a:lvl1pPr algn="l" defTabSz="914446" rtl="0" eaLnBrk="1" latinLnBrk="0" hangingPunct="1">
              <a:lnSpc>
                <a:spcPct val="90000"/>
              </a:lnSpc>
              <a:spcBef>
                <a:spcPct val="0"/>
              </a:spcBef>
              <a:buNone/>
              <a:defRPr sz="3500" kern="1200">
                <a:solidFill>
                  <a:schemeClr val="tx1"/>
                </a:solidFill>
                <a:latin typeface="+mj-lt"/>
                <a:ea typeface="+mj-ea"/>
                <a:cs typeface="+mj-cs"/>
              </a:defRPr>
            </a:lvl1pPr>
          </a:lstStyle>
          <a:p>
            <a:r>
              <a:rPr lang="nb-NO" sz="2625" dirty="0"/>
              <a:t>Deltakelse i TIMSS 2027</a:t>
            </a:r>
            <a:endParaRPr lang="en-US" sz="2625" dirty="0"/>
          </a:p>
        </p:txBody>
      </p:sp>
      <p:sp>
        <p:nvSpPr>
          <p:cNvPr id="6" name="Rectangle 5">
            <a:extLst>
              <a:ext uri="{FF2B5EF4-FFF2-40B4-BE49-F238E27FC236}">
                <a16:creationId xmlns:a16="http://schemas.microsoft.com/office/drawing/2014/main" id="{12DF5289-34EA-1F4B-5DBA-A0DC632F3287}"/>
              </a:ext>
            </a:extLst>
          </p:cNvPr>
          <p:cNvSpPr/>
          <p:nvPr/>
        </p:nvSpPr>
        <p:spPr bwMode="auto">
          <a:xfrm>
            <a:off x="5631272" y="2827889"/>
            <a:ext cx="2887725" cy="863073"/>
          </a:xfrm>
          <a:prstGeom prst="rect">
            <a:avLst/>
          </a:prstGeom>
          <a:noFill/>
          <a:ln>
            <a:no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68580" tIns="34290" rIns="68580" bIns="34290" numCol="1" rtlCol="0" anchor="t" anchorCtr="0" compatLnSpc="1">
            <a:prstTxWarp prst="textNoShape">
              <a:avLst/>
            </a:prstTxWarp>
          </a:bodyPr>
          <a:lstStyle/>
          <a:p>
            <a:pPr defTabSz="685800" eaLnBrk="0" fontAlgn="base" hangingPunct="0">
              <a:spcBef>
                <a:spcPct val="0"/>
              </a:spcBef>
              <a:spcAft>
                <a:spcPct val="0"/>
              </a:spcAft>
            </a:pPr>
            <a:r>
              <a:rPr lang="nb-NO" sz="1500" b="1" dirty="0">
                <a:solidFill>
                  <a:schemeClr val="tx1"/>
                </a:solidFill>
                <a:latin typeface="Arial" charset="0"/>
                <a:ea typeface="ヒラギノ角ゴ Pro W3" charset="-128"/>
                <a:cs typeface="ヒラギノ角ゴ Pro W3" charset="-128"/>
              </a:rPr>
              <a:t>I TIMSS 2023, Norge:</a:t>
            </a:r>
          </a:p>
          <a:p>
            <a:pPr defTabSz="685800" eaLnBrk="0" fontAlgn="base" hangingPunct="0">
              <a:spcBef>
                <a:spcPct val="0"/>
              </a:spcBef>
              <a:spcAft>
                <a:spcPct val="0"/>
              </a:spcAft>
            </a:pPr>
            <a:r>
              <a:rPr lang="nb-NO" sz="1350" dirty="0">
                <a:solidFill>
                  <a:schemeClr val="tx1"/>
                </a:solidFill>
                <a:latin typeface="Arial" charset="0"/>
                <a:ea typeface="ヒラギノ角ゴ Pro W3" charset="-128"/>
                <a:cs typeface="ヒラギノ角ゴ Pro W3" charset="-128"/>
              </a:rPr>
              <a:t>5. trinn: 160 skoler, ca. 5300 elever</a:t>
            </a:r>
          </a:p>
          <a:p>
            <a:pPr defTabSz="685800" eaLnBrk="0" fontAlgn="base" hangingPunct="0">
              <a:spcBef>
                <a:spcPct val="0"/>
              </a:spcBef>
              <a:spcAft>
                <a:spcPct val="0"/>
              </a:spcAft>
            </a:pPr>
            <a:r>
              <a:rPr lang="nb-NO" sz="1350" dirty="0">
                <a:solidFill>
                  <a:schemeClr val="tx1"/>
                </a:solidFill>
                <a:latin typeface="Arial" charset="0"/>
                <a:ea typeface="ヒラギノ角ゴ Pro W3" charset="-128"/>
                <a:cs typeface="ヒラギノ角ゴ Pro W3" charset="-128"/>
              </a:rPr>
              <a:t>9. trinn: 157 skoler, ca. 6300 elever</a:t>
            </a:r>
          </a:p>
        </p:txBody>
      </p:sp>
      <p:sp>
        <p:nvSpPr>
          <p:cNvPr id="8" name="Rectangle 7">
            <a:extLst>
              <a:ext uri="{FF2B5EF4-FFF2-40B4-BE49-F238E27FC236}">
                <a16:creationId xmlns:a16="http://schemas.microsoft.com/office/drawing/2014/main" id="{12423153-A74B-1506-5BC6-EAE1F6290330}"/>
              </a:ext>
            </a:extLst>
          </p:cNvPr>
          <p:cNvSpPr/>
          <p:nvPr/>
        </p:nvSpPr>
        <p:spPr>
          <a:xfrm>
            <a:off x="5352829" y="5268357"/>
            <a:ext cx="914735" cy="23804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Rectangle 10">
            <a:extLst>
              <a:ext uri="{FF2B5EF4-FFF2-40B4-BE49-F238E27FC236}">
                <a16:creationId xmlns:a16="http://schemas.microsoft.com/office/drawing/2014/main" id="{A8997070-F16F-4154-154B-DF6BDAF1AEF8}"/>
              </a:ext>
            </a:extLst>
          </p:cNvPr>
          <p:cNvSpPr/>
          <p:nvPr/>
        </p:nvSpPr>
        <p:spPr>
          <a:xfrm>
            <a:off x="5883023" y="5074199"/>
            <a:ext cx="914735" cy="31318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sz="1350"/>
          </a:p>
        </p:txBody>
      </p:sp>
      <p:sp>
        <p:nvSpPr>
          <p:cNvPr id="13" name="Rectangle 12">
            <a:extLst>
              <a:ext uri="{FF2B5EF4-FFF2-40B4-BE49-F238E27FC236}">
                <a16:creationId xmlns:a16="http://schemas.microsoft.com/office/drawing/2014/main" id="{F776EF6D-9BBC-B920-80F7-F097140F17AC}"/>
              </a:ext>
            </a:extLst>
          </p:cNvPr>
          <p:cNvSpPr/>
          <p:nvPr/>
        </p:nvSpPr>
        <p:spPr>
          <a:xfrm>
            <a:off x="538316" y="3696316"/>
            <a:ext cx="449826" cy="32446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sz="1350"/>
          </a:p>
        </p:txBody>
      </p:sp>
      <p:sp>
        <p:nvSpPr>
          <p:cNvPr id="14" name="Rectangle 13">
            <a:extLst>
              <a:ext uri="{FF2B5EF4-FFF2-40B4-BE49-F238E27FC236}">
                <a16:creationId xmlns:a16="http://schemas.microsoft.com/office/drawing/2014/main" id="{944D6ABD-2E7B-CA22-2275-73AD7FAFDFD1}"/>
              </a:ext>
            </a:extLst>
          </p:cNvPr>
          <p:cNvSpPr/>
          <p:nvPr/>
        </p:nvSpPr>
        <p:spPr>
          <a:xfrm>
            <a:off x="4295467" y="4640211"/>
            <a:ext cx="914735" cy="43030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sz="1350"/>
          </a:p>
        </p:txBody>
      </p:sp>
      <p:sp>
        <p:nvSpPr>
          <p:cNvPr id="3" name="Rounded Rectangular Callout 2">
            <a:extLst>
              <a:ext uri="{FF2B5EF4-FFF2-40B4-BE49-F238E27FC236}">
                <a16:creationId xmlns:a16="http://schemas.microsoft.com/office/drawing/2014/main" id="{A7B7D209-4633-53B8-7942-A249FD2600DA}"/>
              </a:ext>
            </a:extLst>
          </p:cNvPr>
          <p:cNvSpPr/>
          <p:nvPr/>
        </p:nvSpPr>
        <p:spPr>
          <a:xfrm>
            <a:off x="5652120" y="4030111"/>
            <a:ext cx="2887724" cy="711778"/>
          </a:xfrm>
          <a:prstGeom prst="wedgeRoundRectCallout">
            <a:avLst>
              <a:gd name="adj1" fmla="val 21163"/>
              <a:gd name="adj2" fmla="val -92908"/>
              <a:gd name="adj3" fmla="val 16667"/>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14313" indent="-214313">
              <a:buFont typeface="Wingdings" panose="05000000000000000000" pitchFamily="2" charset="2"/>
              <a:buChar char="Ø"/>
            </a:pPr>
            <a:r>
              <a:rPr lang="nb-NO" sz="1350" b="1" dirty="0">
                <a:solidFill>
                  <a:schemeClr val="tx1"/>
                </a:solidFill>
              </a:rPr>
              <a:t>representative utvalg</a:t>
            </a:r>
          </a:p>
          <a:p>
            <a:pPr marL="214313" indent="-214313">
              <a:buFont typeface="Wingdings" panose="05000000000000000000" pitchFamily="2" charset="2"/>
              <a:buChar char="Ø"/>
            </a:pPr>
            <a:r>
              <a:rPr lang="nb-NO" sz="1350" b="1" dirty="0">
                <a:solidFill>
                  <a:schemeClr val="tx1"/>
                </a:solidFill>
              </a:rPr>
              <a:t>utgjør ca. 8-9 % av populasjonen</a:t>
            </a:r>
            <a:endParaRPr lang="en-US" sz="1350" b="1" dirty="0">
              <a:solidFill>
                <a:schemeClr val="tx1"/>
              </a:solidFill>
            </a:endParaRPr>
          </a:p>
        </p:txBody>
      </p:sp>
      <p:sp>
        <p:nvSpPr>
          <p:cNvPr id="9" name="TextBox 8">
            <a:extLst>
              <a:ext uri="{FF2B5EF4-FFF2-40B4-BE49-F238E27FC236}">
                <a16:creationId xmlns:a16="http://schemas.microsoft.com/office/drawing/2014/main" id="{95171EEF-4E3F-5A93-739C-5CD7386B702C}"/>
              </a:ext>
            </a:extLst>
          </p:cNvPr>
          <p:cNvSpPr txBox="1"/>
          <p:nvPr/>
        </p:nvSpPr>
        <p:spPr>
          <a:xfrm>
            <a:off x="2466834" y="1643819"/>
            <a:ext cx="4572000" cy="646331"/>
          </a:xfrm>
          <a:prstGeom prst="rect">
            <a:avLst/>
          </a:prstGeom>
          <a:noFill/>
        </p:spPr>
        <p:txBody>
          <a:bodyPr wrap="square">
            <a:spAutoFit/>
          </a:bodyPr>
          <a:lstStyle/>
          <a:p>
            <a:pPr eaLnBrk="0" fontAlgn="base" hangingPunct="0">
              <a:spcBef>
                <a:spcPct val="0"/>
              </a:spcBef>
              <a:spcAft>
                <a:spcPct val="0"/>
              </a:spcAft>
            </a:pPr>
            <a:r>
              <a:rPr lang="nb-NO" sz="1800" b="1" dirty="0">
                <a:solidFill>
                  <a:schemeClr val="tx1"/>
                </a:solidFill>
                <a:latin typeface="Arial" charset="0"/>
                <a:ea typeface="ヒラギノ角ゴ Pro W3" charset="-128"/>
                <a:cs typeface="ヒラギノ角ゴ Pro W3" charset="-128"/>
              </a:rPr>
              <a:t>Internasjonalt</a:t>
            </a:r>
            <a:r>
              <a:rPr lang="nb-NO" sz="1800" dirty="0">
                <a:solidFill>
                  <a:schemeClr val="tx1"/>
                </a:solidFill>
                <a:latin typeface="Arial" charset="0"/>
                <a:ea typeface="ヒラギノ角ゴ Pro W3" charset="-128"/>
                <a:cs typeface="ヒラギノ角ゴ Pro W3" charset="-128"/>
              </a:rPr>
              <a:t>	</a:t>
            </a:r>
          </a:p>
          <a:p>
            <a:pPr eaLnBrk="0" fontAlgn="base" hangingPunct="0">
              <a:spcBef>
                <a:spcPct val="0"/>
              </a:spcBef>
              <a:spcAft>
                <a:spcPct val="0"/>
              </a:spcAft>
            </a:pPr>
            <a:r>
              <a:rPr lang="nb-NO" sz="1800" dirty="0">
                <a:solidFill>
                  <a:schemeClr val="tx1"/>
                </a:solidFill>
                <a:latin typeface="Arial" charset="0"/>
                <a:ea typeface="ヒラギノ角ゴ Pro W3" charset="-128"/>
                <a:cs typeface="ヒラギノ角ゴ Pro W3" charset="-128"/>
              </a:rPr>
              <a:t>Ca. 60 land</a:t>
            </a:r>
            <a:endParaRPr lang="nb-NO" dirty="0"/>
          </a:p>
        </p:txBody>
      </p:sp>
    </p:spTree>
    <p:extLst>
      <p:ext uri="{BB962C8B-B14F-4D97-AF65-F5344CB8AC3E}">
        <p14:creationId xmlns:p14="http://schemas.microsoft.com/office/powerpoint/2010/main" val="15058987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le 1"/>
          <p:cNvSpPr txBox="1">
            <a:spLocks/>
          </p:cNvSpPr>
          <p:nvPr/>
        </p:nvSpPr>
        <p:spPr>
          <a:xfrm>
            <a:off x="298648" y="129952"/>
            <a:ext cx="8305800" cy="1066800"/>
          </a:xfrm>
          <a:prstGeom prst="rect">
            <a:avLst/>
          </a:prstGeom>
        </p:spPr>
        <p:txBody>
          <a:bodyPr/>
          <a:lstStyle/>
          <a:p>
            <a:pPr eaLnBrk="0" fontAlgn="base" hangingPunct="0">
              <a:spcBef>
                <a:spcPct val="0"/>
              </a:spcBef>
              <a:spcAft>
                <a:spcPct val="0"/>
              </a:spcAft>
              <a:defRPr/>
            </a:pPr>
            <a:r>
              <a:rPr lang="nb-NO" sz="2800" kern="0" dirty="0">
                <a:solidFill>
                  <a:prstClr val="black"/>
                </a:solidFill>
                <a:latin typeface="Avenir"/>
              </a:rPr>
              <a:t>Undersøkelsen inneholder:</a:t>
            </a:r>
          </a:p>
        </p:txBody>
      </p:sp>
      <p:sp>
        <p:nvSpPr>
          <p:cNvPr id="3" name="TextBox 2"/>
          <p:cNvSpPr txBox="1"/>
          <p:nvPr/>
        </p:nvSpPr>
        <p:spPr>
          <a:xfrm>
            <a:off x="1967272" y="908720"/>
            <a:ext cx="4968552" cy="1200329"/>
          </a:xfrm>
          <a:prstGeom prst="rect">
            <a:avLst/>
          </a:prstGeom>
          <a:solidFill>
            <a:schemeClr val="accent1">
              <a:lumMod val="40000"/>
              <a:lumOff val="60000"/>
            </a:schemeClr>
          </a:solidFill>
        </p:spPr>
        <p:txBody>
          <a:bodyPr wrap="square" rtlCol="0">
            <a:spAutoFit/>
          </a:bodyPr>
          <a:lstStyle/>
          <a:p>
            <a:r>
              <a:rPr lang="nb-NO" sz="2400" b="1" dirty="0"/>
              <a:t>For elevene i de deltakende klassene:</a:t>
            </a:r>
          </a:p>
          <a:p>
            <a:pPr marL="285750" indent="-285750">
              <a:buFont typeface="Arial" panose="020B0604020202020204" pitchFamily="34" charset="0"/>
              <a:buChar char="•"/>
            </a:pPr>
            <a:r>
              <a:rPr lang="nb-NO" sz="2400" dirty="0"/>
              <a:t>Oppgaver i matematikk og naturfag</a:t>
            </a:r>
          </a:p>
          <a:p>
            <a:pPr marL="285750" indent="-285750">
              <a:buFont typeface="Arial" panose="020B0604020202020204" pitchFamily="34" charset="0"/>
              <a:buChar char="•"/>
            </a:pPr>
            <a:r>
              <a:rPr lang="nb-NO" sz="2400" dirty="0"/>
              <a:t>Elevspørreskjema </a:t>
            </a:r>
          </a:p>
        </p:txBody>
      </p:sp>
      <p:sp>
        <p:nvSpPr>
          <p:cNvPr id="29" name="TextBox 28"/>
          <p:cNvSpPr txBox="1"/>
          <p:nvPr/>
        </p:nvSpPr>
        <p:spPr>
          <a:xfrm>
            <a:off x="412880" y="2537729"/>
            <a:ext cx="8077336" cy="830997"/>
          </a:xfrm>
          <a:prstGeom prst="rect">
            <a:avLst/>
          </a:prstGeom>
          <a:solidFill>
            <a:schemeClr val="accent3">
              <a:lumMod val="40000"/>
              <a:lumOff val="60000"/>
            </a:schemeClr>
          </a:solidFill>
        </p:spPr>
        <p:txBody>
          <a:bodyPr wrap="square" rtlCol="0">
            <a:spAutoFit/>
          </a:bodyPr>
          <a:lstStyle/>
          <a:p>
            <a:r>
              <a:rPr lang="nb-NO" sz="2400" b="1" dirty="0"/>
              <a:t>For de deltakende klassenes lærere i matematikk og naturfag:</a:t>
            </a:r>
          </a:p>
          <a:p>
            <a:pPr marL="285750" indent="-285750" algn="ctr">
              <a:buFont typeface="Arial" panose="020B0604020202020204" pitchFamily="34" charset="0"/>
              <a:buChar char="•"/>
            </a:pPr>
            <a:r>
              <a:rPr lang="nb-NO" sz="2400" dirty="0"/>
              <a:t>Lærerspørreskjema</a:t>
            </a:r>
          </a:p>
        </p:txBody>
      </p:sp>
      <p:sp>
        <p:nvSpPr>
          <p:cNvPr id="30" name="TextBox 29"/>
          <p:cNvSpPr txBox="1"/>
          <p:nvPr/>
        </p:nvSpPr>
        <p:spPr>
          <a:xfrm>
            <a:off x="2072332" y="3797407"/>
            <a:ext cx="4758432" cy="830997"/>
          </a:xfrm>
          <a:prstGeom prst="rect">
            <a:avLst/>
          </a:prstGeom>
          <a:solidFill>
            <a:schemeClr val="accent4">
              <a:lumMod val="40000"/>
              <a:lumOff val="60000"/>
            </a:schemeClr>
          </a:solidFill>
        </p:spPr>
        <p:txBody>
          <a:bodyPr wrap="square" rtlCol="0">
            <a:spAutoFit/>
          </a:bodyPr>
          <a:lstStyle/>
          <a:p>
            <a:r>
              <a:rPr lang="nb-NO" sz="2400" b="1" dirty="0"/>
              <a:t>For den deltakende skolens rektor:</a:t>
            </a:r>
          </a:p>
          <a:p>
            <a:pPr marL="285750" indent="-285750" algn="ctr">
              <a:buFont typeface="Arial" panose="020B0604020202020204" pitchFamily="34" charset="0"/>
              <a:buChar char="•"/>
            </a:pPr>
            <a:r>
              <a:rPr lang="nb-NO" sz="2400" dirty="0"/>
              <a:t>Skolespørreskjema</a:t>
            </a:r>
          </a:p>
        </p:txBody>
      </p:sp>
      <p:sp>
        <p:nvSpPr>
          <p:cNvPr id="54" name="TextBox 53"/>
          <p:cNvSpPr txBox="1"/>
          <p:nvPr/>
        </p:nvSpPr>
        <p:spPr>
          <a:xfrm>
            <a:off x="1642169" y="5057085"/>
            <a:ext cx="5618758" cy="830997"/>
          </a:xfrm>
          <a:prstGeom prst="rect">
            <a:avLst/>
          </a:prstGeom>
          <a:solidFill>
            <a:schemeClr val="accent6">
              <a:lumMod val="40000"/>
              <a:lumOff val="60000"/>
            </a:schemeClr>
          </a:solidFill>
        </p:spPr>
        <p:txBody>
          <a:bodyPr wrap="square" rtlCol="0">
            <a:spAutoFit/>
          </a:bodyPr>
          <a:lstStyle/>
          <a:p>
            <a:r>
              <a:rPr lang="nb-NO" sz="2400" b="1" dirty="0"/>
              <a:t>For de foresatte til de deltakende elevene:</a:t>
            </a:r>
          </a:p>
          <a:p>
            <a:pPr marL="285750" indent="-285750" algn="ctr">
              <a:buFont typeface="Arial" panose="020B0604020202020204" pitchFamily="34" charset="0"/>
              <a:buChar char="•"/>
            </a:pPr>
            <a:r>
              <a:rPr lang="nb-NO" sz="2400" dirty="0"/>
              <a:t>Foreldrespørreskjema</a:t>
            </a:r>
          </a:p>
        </p:txBody>
      </p:sp>
      <p:sp>
        <p:nvSpPr>
          <p:cNvPr id="2" name="TextBox 1"/>
          <p:cNvSpPr txBox="1"/>
          <p:nvPr/>
        </p:nvSpPr>
        <p:spPr>
          <a:xfrm>
            <a:off x="7164288" y="4109053"/>
            <a:ext cx="1227507" cy="519351"/>
          </a:xfrm>
          <a:prstGeom prst="wedgeEllipseCallout">
            <a:avLst>
              <a:gd name="adj1" fmla="val -100418"/>
              <a:gd name="adj2" fmla="val -36819"/>
            </a:avLst>
          </a:prstGeom>
        </p:spPr>
        <p:style>
          <a:lnRef idx="1">
            <a:schemeClr val="accent4"/>
          </a:lnRef>
          <a:fillRef idx="2">
            <a:schemeClr val="accent4"/>
          </a:fillRef>
          <a:effectRef idx="1">
            <a:schemeClr val="accent4"/>
          </a:effectRef>
          <a:fontRef idx="minor">
            <a:schemeClr val="dk1"/>
          </a:fontRef>
        </p:style>
        <p:txBody>
          <a:bodyPr wrap="none" rtlCol="0">
            <a:spAutoFit/>
          </a:bodyPr>
          <a:lstStyle/>
          <a:p>
            <a:r>
              <a:rPr lang="nb-NO" b="1" i="1" dirty="0"/>
              <a:t>På nett</a:t>
            </a:r>
          </a:p>
        </p:txBody>
      </p:sp>
      <p:sp>
        <p:nvSpPr>
          <p:cNvPr id="9" name="TextBox 8"/>
          <p:cNvSpPr txBox="1"/>
          <p:nvPr/>
        </p:nvSpPr>
        <p:spPr>
          <a:xfrm>
            <a:off x="7152311" y="3063715"/>
            <a:ext cx="1227507" cy="519351"/>
          </a:xfrm>
          <a:prstGeom prst="wedgeEllipseCallout">
            <a:avLst>
              <a:gd name="adj1" fmla="val -100418"/>
              <a:gd name="adj2" fmla="val -36819"/>
            </a:avLst>
          </a:prstGeom>
        </p:spPr>
        <p:style>
          <a:lnRef idx="1">
            <a:schemeClr val="accent3"/>
          </a:lnRef>
          <a:fillRef idx="2">
            <a:schemeClr val="accent3"/>
          </a:fillRef>
          <a:effectRef idx="1">
            <a:schemeClr val="accent3"/>
          </a:effectRef>
          <a:fontRef idx="minor">
            <a:schemeClr val="dk1"/>
          </a:fontRef>
        </p:style>
        <p:txBody>
          <a:bodyPr wrap="none" rtlCol="0">
            <a:spAutoFit/>
          </a:bodyPr>
          <a:lstStyle/>
          <a:p>
            <a:r>
              <a:rPr lang="nb-NO" b="1" i="1" dirty="0"/>
              <a:t>På nett</a:t>
            </a:r>
          </a:p>
        </p:txBody>
      </p:sp>
      <p:sp>
        <p:nvSpPr>
          <p:cNvPr id="10" name="TextBox 9"/>
          <p:cNvSpPr txBox="1"/>
          <p:nvPr/>
        </p:nvSpPr>
        <p:spPr>
          <a:xfrm>
            <a:off x="6012160" y="5799044"/>
            <a:ext cx="2676911" cy="519351"/>
          </a:xfrm>
          <a:prstGeom prst="wedgeEllipseCallout">
            <a:avLst>
              <a:gd name="adj1" fmla="val -51436"/>
              <a:gd name="adj2" fmla="val -74911"/>
            </a:avLst>
          </a:prstGeom>
        </p:spPr>
        <p:style>
          <a:lnRef idx="1">
            <a:schemeClr val="accent6"/>
          </a:lnRef>
          <a:fillRef idx="2">
            <a:schemeClr val="accent6"/>
          </a:fillRef>
          <a:effectRef idx="1">
            <a:schemeClr val="accent6"/>
          </a:effectRef>
          <a:fontRef idx="minor">
            <a:schemeClr val="dk1"/>
          </a:fontRef>
        </p:style>
        <p:txBody>
          <a:bodyPr wrap="none" rtlCol="0">
            <a:spAutoFit/>
          </a:bodyPr>
          <a:lstStyle/>
          <a:p>
            <a:r>
              <a:rPr lang="nb-NO" b="1" i="1" dirty="0"/>
              <a:t>På nett eller papir</a:t>
            </a:r>
          </a:p>
        </p:txBody>
      </p:sp>
      <p:sp>
        <p:nvSpPr>
          <p:cNvPr id="11" name="TextBox 10"/>
          <p:cNvSpPr txBox="1"/>
          <p:nvPr/>
        </p:nvSpPr>
        <p:spPr>
          <a:xfrm>
            <a:off x="7152311" y="1761906"/>
            <a:ext cx="1227507" cy="519351"/>
          </a:xfrm>
          <a:prstGeom prst="wedgeEllipseCallout">
            <a:avLst>
              <a:gd name="adj1" fmla="val -100418"/>
              <a:gd name="adj2" fmla="val -36819"/>
            </a:avLst>
          </a:prstGeom>
        </p:spPr>
        <p:style>
          <a:lnRef idx="1">
            <a:schemeClr val="accent1"/>
          </a:lnRef>
          <a:fillRef idx="2">
            <a:schemeClr val="accent1"/>
          </a:fillRef>
          <a:effectRef idx="1">
            <a:schemeClr val="accent1"/>
          </a:effectRef>
          <a:fontRef idx="minor">
            <a:schemeClr val="dk1"/>
          </a:fontRef>
        </p:style>
        <p:txBody>
          <a:bodyPr wrap="none" rtlCol="0">
            <a:spAutoFit/>
          </a:bodyPr>
          <a:lstStyle/>
          <a:p>
            <a:r>
              <a:rPr lang="nb-NO" b="1" i="1" dirty="0"/>
              <a:t>På nett</a:t>
            </a:r>
          </a:p>
        </p:txBody>
      </p:sp>
    </p:spTree>
    <p:extLst>
      <p:ext uri="{BB962C8B-B14F-4D97-AF65-F5344CB8AC3E}">
        <p14:creationId xmlns:p14="http://schemas.microsoft.com/office/powerpoint/2010/main" val="408278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827584" y="501040"/>
            <a:ext cx="7696200" cy="574576"/>
          </a:xfrm>
          <a:prstGeom prst="rect">
            <a:avLst/>
          </a:prstGeom>
        </p:spPr>
        <p:txBody>
          <a:bodyPr/>
          <a:lstStyle>
            <a:lvl1pPr algn="l" rtl="0" eaLnBrk="1" fontAlgn="base" hangingPunct="1">
              <a:spcBef>
                <a:spcPct val="0"/>
              </a:spcBef>
              <a:spcAft>
                <a:spcPct val="0"/>
              </a:spcAft>
              <a:defRPr sz="3200" b="1">
                <a:solidFill>
                  <a:schemeClr val="tx2"/>
                </a:solidFill>
                <a:latin typeface="+mj-lt"/>
                <a:ea typeface="+mj-ea"/>
                <a:cs typeface="+mj-cs"/>
              </a:defRPr>
            </a:lvl1pPr>
            <a:lvl2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2pPr>
            <a:lvl3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3pPr>
            <a:lvl4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4pPr>
            <a:lvl5pPr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5pPr>
            <a:lvl6pPr marL="4572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6pPr>
            <a:lvl7pPr marL="9144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7pPr>
            <a:lvl8pPr marL="13716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8pPr>
            <a:lvl9pPr marL="18288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9pPr>
          </a:lstStyle>
          <a:p>
            <a:r>
              <a:rPr lang="nb-NO" sz="2800" kern="0" dirty="0">
                <a:solidFill>
                  <a:schemeClr val="tx1"/>
                </a:solidFill>
              </a:rPr>
              <a:t>Rammeverk i matematikk og naturfag, TIMSS 2027</a:t>
            </a:r>
          </a:p>
        </p:txBody>
      </p:sp>
      <p:graphicFrame>
        <p:nvGraphicFramePr>
          <p:cNvPr id="3" name="Content Placeholder 3"/>
          <p:cNvGraphicFramePr>
            <a:graphicFrameLocks/>
          </p:cNvGraphicFramePr>
          <p:nvPr>
            <p:extLst>
              <p:ext uri="{D42A27DB-BD31-4B8C-83A1-F6EECF244321}">
                <p14:modId xmlns:p14="http://schemas.microsoft.com/office/powerpoint/2010/main" val="3919480253"/>
              </p:ext>
            </p:extLst>
          </p:nvPr>
        </p:nvGraphicFramePr>
        <p:xfrm>
          <a:off x="1619672" y="1628800"/>
          <a:ext cx="5400600" cy="1845830"/>
        </p:xfrm>
        <a:graphic>
          <a:graphicData uri="http://schemas.openxmlformats.org/drawingml/2006/table">
            <a:tbl>
              <a:tblPr firstRow="1" bandRow="1"/>
              <a:tblGrid>
                <a:gridCol w="1800200">
                  <a:extLst>
                    <a:ext uri="{9D8B030D-6E8A-4147-A177-3AD203B41FA5}">
                      <a16:colId xmlns:a16="http://schemas.microsoft.com/office/drawing/2014/main" val="20000"/>
                    </a:ext>
                  </a:extLst>
                </a:gridCol>
                <a:gridCol w="1800200">
                  <a:extLst>
                    <a:ext uri="{9D8B030D-6E8A-4147-A177-3AD203B41FA5}">
                      <a16:colId xmlns:a16="http://schemas.microsoft.com/office/drawing/2014/main" val="20001"/>
                    </a:ext>
                  </a:extLst>
                </a:gridCol>
                <a:gridCol w="1800200">
                  <a:extLst>
                    <a:ext uri="{9D8B030D-6E8A-4147-A177-3AD203B41FA5}">
                      <a16:colId xmlns:a16="http://schemas.microsoft.com/office/drawing/2014/main" val="20002"/>
                    </a:ext>
                  </a:extLst>
                </a:gridCol>
              </a:tblGrid>
              <a:tr h="369166">
                <a:tc>
                  <a:txBody>
                    <a:bodyPr/>
                    <a:lstStyle>
                      <a:lvl1pPr marL="0" algn="l" defTabSz="457200" rtl="0" eaLnBrk="1" latinLnBrk="0" hangingPunct="1">
                        <a:defRPr sz="1800" b="1" kern="1200">
                          <a:solidFill>
                            <a:schemeClr val="bg1"/>
                          </a:solidFill>
                          <a:latin typeface="Calibri" panose="020F0502020204030204"/>
                          <a:ea typeface=""/>
                          <a:cs typeface=""/>
                        </a:defRPr>
                      </a:lvl1pPr>
                      <a:lvl2pPr marL="457200" algn="l" defTabSz="457200" rtl="0" eaLnBrk="1" latinLnBrk="0" hangingPunct="1">
                        <a:defRPr sz="1800" b="1" kern="1200">
                          <a:solidFill>
                            <a:schemeClr val="bg1"/>
                          </a:solidFill>
                          <a:latin typeface="Calibri" panose="020F0502020204030204"/>
                          <a:ea typeface=""/>
                          <a:cs typeface=""/>
                        </a:defRPr>
                      </a:lvl2pPr>
                      <a:lvl3pPr marL="914400" algn="l" defTabSz="457200" rtl="0" eaLnBrk="1" latinLnBrk="0" hangingPunct="1">
                        <a:defRPr sz="1800" b="1" kern="1200">
                          <a:solidFill>
                            <a:schemeClr val="bg1"/>
                          </a:solidFill>
                          <a:latin typeface="Calibri" panose="020F0502020204030204"/>
                          <a:ea typeface=""/>
                          <a:cs typeface=""/>
                        </a:defRPr>
                      </a:lvl3pPr>
                      <a:lvl4pPr marL="1371600" algn="l" defTabSz="457200" rtl="0" eaLnBrk="1" latinLnBrk="0" hangingPunct="1">
                        <a:defRPr sz="1800" b="1" kern="1200">
                          <a:solidFill>
                            <a:schemeClr val="bg1"/>
                          </a:solidFill>
                          <a:latin typeface="Calibri" panose="020F0502020204030204"/>
                          <a:ea typeface=""/>
                          <a:cs typeface=""/>
                        </a:defRPr>
                      </a:lvl4pPr>
                      <a:lvl5pPr marL="1828800" algn="l" defTabSz="457200" rtl="0" eaLnBrk="1" latinLnBrk="0" hangingPunct="1">
                        <a:defRPr sz="1800" b="1" kern="1200">
                          <a:solidFill>
                            <a:schemeClr val="bg1"/>
                          </a:solidFill>
                          <a:latin typeface="Calibri" panose="020F0502020204030204"/>
                          <a:ea typeface=""/>
                          <a:cs typeface=""/>
                        </a:defRPr>
                      </a:lvl5pPr>
                      <a:lvl6pPr marL="2286000" algn="l" defTabSz="457200" rtl="0" eaLnBrk="1" latinLnBrk="0" hangingPunct="1">
                        <a:defRPr sz="1800" b="1" kern="1200">
                          <a:solidFill>
                            <a:schemeClr val="bg1"/>
                          </a:solidFill>
                          <a:latin typeface="Calibri" panose="020F0502020204030204"/>
                          <a:ea typeface=""/>
                          <a:cs typeface=""/>
                        </a:defRPr>
                      </a:lvl6pPr>
                      <a:lvl7pPr marL="2743200" algn="l" defTabSz="457200" rtl="0" eaLnBrk="1" latinLnBrk="0" hangingPunct="1">
                        <a:defRPr sz="1800" b="1" kern="1200">
                          <a:solidFill>
                            <a:schemeClr val="bg1"/>
                          </a:solidFill>
                          <a:latin typeface="Calibri" panose="020F0502020204030204"/>
                          <a:ea typeface=""/>
                          <a:cs typeface=""/>
                        </a:defRPr>
                      </a:lvl7pPr>
                      <a:lvl8pPr marL="3200400" algn="l" defTabSz="457200" rtl="0" eaLnBrk="1" latinLnBrk="0" hangingPunct="1">
                        <a:defRPr sz="1800" b="1" kern="1200">
                          <a:solidFill>
                            <a:schemeClr val="bg1"/>
                          </a:solidFill>
                          <a:latin typeface="Calibri" panose="020F0502020204030204"/>
                          <a:ea typeface=""/>
                          <a:cs typeface=""/>
                        </a:defRPr>
                      </a:lvl8pPr>
                      <a:lvl9pPr marL="3657600" algn="l" defTabSz="457200" rtl="0" eaLnBrk="1" latinLnBrk="0" hangingPunct="1">
                        <a:defRPr sz="1800" b="1" kern="1200">
                          <a:solidFill>
                            <a:schemeClr val="bg1"/>
                          </a:solidFill>
                          <a:latin typeface="Calibri" panose="020F0502020204030204"/>
                          <a:ea typeface=""/>
                          <a:cs typeface=""/>
                        </a:defRPr>
                      </a:lvl9pPr>
                    </a:lstStyle>
                    <a:p>
                      <a:r>
                        <a:rPr lang="nb-NO" dirty="0"/>
                        <a:t>Emneområde</a:t>
                      </a:r>
                    </a:p>
                  </a:txBody>
                  <a:tcPr>
                    <a:lnL w="6350" cap="flat" cmpd="sng" algn="ctr">
                      <a:solidFill>
                        <a:srgbClr val="5B9BD5"/>
                      </a:solidFill>
                      <a:prstDash val="solid"/>
                      <a:miter lim="800000"/>
                    </a:lnL>
                    <a:lnR>
                      <a:noFill/>
                    </a:lnR>
                    <a:lnT w="6350" cap="flat" cmpd="sng" algn="ctr">
                      <a:solidFill>
                        <a:srgbClr val="5B9BD5"/>
                      </a:solidFill>
                      <a:prstDash val="solid"/>
                      <a:miter lim="800000"/>
                    </a:lnT>
                    <a:lnB w="6350" cap="flat" cmpd="sng" algn="ctr">
                      <a:solidFill>
                        <a:srgbClr val="5B9BD5"/>
                      </a:solidFill>
                      <a:prstDash val="solid"/>
                      <a:miter lim="800000"/>
                    </a:lnB>
                    <a:lnTlToBr w="12700" cmpd="sng">
                      <a:noFill/>
                      <a:prstDash val="solid"/>
                    </a:lnTlToBr>
                    <a:lnBlToTr w="12700" cmpd="sng">
                      <a:noFill/>
                      <a:prstDash val="solid"/>
                    </a:lnBlToTr>
                    <a:solidFill>
                      <a:srgbClr val="5B9BD5"/>
                    </a:solidFill>
                  </a:tcPr>
                </a:tc>
                <a:tc>
                  <a:txBody>
                    <a:bodyPr/>
                    <a:lstStyle>
                      <a:lvl1pPr marL="0" algn="l" defTabSz="457200" rtl="0" eaLnBrk="1" latinLnBrk="0" hangingPunct="1">
                        <a:defRPr sz="1800" b="1" kern="1200">
                          <a:solidFill>
                            <a:schemeClr val="bg1"/>
                          </a:solidFill>
                          <a:latin typeface="Calibri" panose="020F0502020204030204"/>
                          <a:ea typeface=""/>
                          <a:cs typeface=""/>
                        </a:defRPr>
                      </a:lvl1pPr>
                      <a:lvl2pPr marL="457200" algn="l" defTabSz="457200" rtl="0" eaLnBrk="1" latinLnBrk="0" hangingPunct="1">
                        <a:defRPr sz="1800" b="1" kern="1200">
                          <a:solidFill>
                            <a:schemeClr val="bg1"/>
                          </a:solidFill>
                          <a:latin typeface="Calibri" panose="020F0502020204030204"/>
                          <a:ea typeface=""/>
                          <a:cs typeface=""/>
                        </a:defRPr>
                      </a:lvl2pPr>
                      <a:lvl3pPr marL="914400" algn="l" defTabSz="457200" rtl="0" eaLnBrk="1" latinLnBrk="0" hangingPunct="1">
                        <a:defRPr sz="1800" b="1" kern="1200">
                          <a:solidFill>
                            <a:schemeClr val="bg1"/>
                          </a:solidFill>
                          <a:latin typeface="Calibri" panose="020F0502020204030204"/>
                          <a:ea typeface=""/>
                          <a:cs typeface=""/>
                        </a:defRPr>
                      </a:lvl3pPr>
                      <a:lvl4pPr marL="1371600" algn="l" defTabSz="457200" rtl="0" eaLnBrk="1" latinLnBrk="0" hangingPunct="1">
                        <a:defRPr sz="1800" b="1" kern="1200">
                          <a:solidFill>
                            <a:schemeClr val="bg1"/>
                          </a:solidFill>
                          <a:latin typeface="Calibri" panose="020F0502020204030204"/>
                          <a:ea typeface=""/>
                          <a:cs typeface=""/>
                        </a:defRPr>
                      </a:lvl4pPr>
                      <a:lvl5pPr marL="1828800" algn="l" defTabSz="457200" rtl="0" eaLnBrk="1" latinLnBrk="0" hangingPunct="1">
                        <a:defRPr sz="1800" b="1" kern="1200">
                          <a:solidFill>
                            <a:schemeClr val="bg1"/>
                          </a:solidFill>
                          <a:latin typeface="Calibri" panose="020F0502020204030204"/>
                          <a:ea typeface=""/>
                          <a:cs typeface=""/>
                        </a:defRPr>
                      </a:lvl5pPr>
                      <a:lvl6pPr marL="2286000" algn="l" defTabSz="457200" rtl="0" eaLnBrk="1" latinLnBrk="0" hangingPunct="1">
                        <a:defRPr sz="1800" b="1" kern="1200">
                          <a:solidFill>
                            <a:schemeClr val="bg1"/>
                          </a:solidFill>
                          <a:latin typeface="Calibri" panose="020F0502020204030204"/>
                          <a:ea typeface=""/>
                          <a:cs typeface=""/>
                        </a:defRPr>
                      </a:lvl6pPr>
                      <a:lvl7pPr marL="2743200" algn="l" defTabSz="457200" rtl="0" eaLnBrk="1" latinLnBrk="0" hangingPunct="1">
                        <a:defRPr sz="1800" b="1" kern="1200">
                          <a:solidFill>
                            <a:schemeClr val="bg1"/>
                          </a:solidFill>
                          <a:latin typeface="Calibri" panose="020F0502020204030204"/>
                          <a:ea typeface=""/>
                          <a:cs typeface=""/>
                        </a:defRPr>
                      </a:lvl7pPr>
                      <a:lvl8pPr marL="3200400" algn="l" defTabSz="457200" rtl="0" eaLnBrk="1" latinLnBrk="0" hangingPunct="1">
                        <a:defRPr sz="1800" b="1" kern="1200">
                          <a:solidFill>
                            <a:schemeClr val="bg1"/>
                          </a:solidFill>
                          <a:latin typeface="Calibri" panose="020F0502020204030204"/>
                          <a:ea typeface=""/>
                          <a:cs typeface=""/>
                        </a:defRPr>
                      </a:lvl8pPr>
                      <a:lvl9pPr marL="3657600" algn="l" defTabSz="457200" rtl="0" eaLnBrk="1" latinLnBrk="0" hangingPunct="1">
                        <a:defRPr sz="1800" b="1" kern="1200">
                          <a:solidFill>
                            <a:schemeClr val="bg1"/>
                          </a:solidFill>
                          <a:latin typeface="Calibri" panose="020F0502020204030204"/>
                          <a:ea typeface=""/>
                          <a:cs typeface=""/>
                        </a:defRPr>
                      </a:lvl9pPr>
                    </a:lstStyle>
                    <a:p>
                      <a:r>
                        <a:rPr lang="nb-NO" dirty="0"/>
                        <a:t>5. trinn</a:t>
                      </a:r>
                    </a:p>
                  </a:txBody>
                  <a:tcPr>
                    <a:lnL>
                      <a:noFill/>
                    </a:lnL>
                    <a:lnR>
                      <a:noFill/>
                    </a:lnR>
                    <a:lnT w="6350" cap="flat" cmpd="sng" algn="ctr">
                      <a:solidFill>
                        <a:srgbClr val="5B9BD5"/>
                      </a:solidFill>
                      <a:prstDash val="solid"/>
                      <a:miter lim="800000"/>
                    </a:lnT>
                    <a:lnB w="6350" cap="flat" cmpd="sng" algn="ctr">
                      <a:solidFill>
                        <a:srgbClr val="5B9BD5"/>
                      </a:solidFill>
                      <a:prstDash val="solid"/>
                      <a:miter lim="800000"/>
                    </a:lnB>
                    <a:lnTlToBr w="12700" cmpd="sng">
                      <a:noFill/>
                      <a:prstDash val="solid"/>
                    </a:lnTlToBr>
                    <a:lnBlToTr w="12700" cmpd="sng">
                      <a:noFill/>
                      <a:prstDash val="solid"/>
                    </a:lnBlToTr>
                    <a:solidFill>
                      <a:srgbClr val="5B9BD5"/>
                    </a:solidFill>
                  </a:tcPr>
                </a:tc>
                <a:tc>
                  <a:txBody>
                    <a:bodyPr/>
                    <a:lstStyle>
                      <a:lvl1pPr marL="0" algn="l" defTabSz="457200" rtl="0" eaLnBrk="1" latinLnBrk="0" hangingPunct="1">
                        <a:defRPr sz="1800" b="1" kern="1200">
                          <a:solidFill>
                            <a:schemeClr val="bg1"/>
                          </a:solidFill>
                          <a:latin typeface="Calibri" panose="020F0502020204030204"/>
                          <a:ea typeface=""/>
                          <a:cs typeface=""/>
                        </a:defRPr>
                      </a:lvl1pPr>
                      <a:lvl2pPr marL="457200" algn="l" defTabSz="457200" rtl="0" eaLnBrk="1" latinLnBrk="0" hangingPunct="1">
                        <a:defRPr sz="1800" b="1" kern="1200">
                          <a:solidFill>
                            <a:schemeClr val="bg1"/>
                          </a:solidFill>
                          <a:latin typeface="Calibri" panose="020F0502020204030204"/>
                          <a:ea typeface=""/>
                          <a:cs typeface=""/>
                        </a:defRPr>
                      </a:lvl2pPr>
                      <a:lvl3pPr marL="914400" algn="l" defTabSz="457200" rtl="0" eaLnBrk="1" latinLnBrk="0" hangingPunct="1">
                        <a:defRPr sz="1800" b="1" kern="1200">
                          <a:solidFill>
                            <a:schemeClr val="bg1"/>
                          </a:solidFill>
                          <a:latin typeface="Calibri" panose="020F0502020204030204"/>
                          <a:ea typeface=""/>
                          <a:cs typeface=""/>
                        </a:defRPr>
                      </a:lvl3pPr>
                      <a:lvl4pPr marL="1371600" algn="l" defTabSz="457200" rtl="0" eaLnBrk="1" latinLnBrk="0" hangingPunct="1">
                        <a:defRPr sz="1800" b="1" kern="1200">
                          <a:solidFill>
                            <a:schemeClr val="bg1"/>
                          </a:solidFill>
                          <a:latin typeface="Calibri" panose="020F0502020204030204"/>
                          <a:ea typeface=""/>
                          <a:cs typeface=""/>
                        </a:defRPr>
                      </a:lvl4pPr>
                      <a:lvl5pPr marL="1828800" algn="l" defTabSz="457200" rtl="0" eaLnBrk="1" latinLnBrk="0" hangingPunct="1">
                        <a:defRPr sz="1800" b="1" kern="1200">
                          <a:solidFill>
                            <a:schemeClr val="bg1"/>
                          </a:solidFill>
                          <a:latin typeface="Calibri" panose="020F0502020204030204"/>
                          <a:ea typeface=""/>
                          <a:cs typeface=""/>
                        </a:defRPr>
                      </a:lvl5pPr>
                      <a:lvl6pPr marL="2286000" algn="l" defTabSz="457200" rtl="0" eaLnBrk="1" latinLnBrk="0" hangingPunct="1">
                        <a:defRPr sz="1800" b="1" kern="1200">
                          <a:solidFill>
                            <a:schemeClr val="bg1"/>
                          </a:solidFill>
                          <a:latin typeface="Calibri" panose="020F0502020204030204"/>
                          <a:ea typeface=""/>
                          <a:cs typeface=""/>
                        </a:defRPr>
                      </a:lvl6pPr>
                      <a:lvl7pPr marL="2743200" algn="l" defTabSz="457200" rtl="0" eaLnBrk="1" latinLnBrk="0" hangingPunct="1">
                        <a:defRPr sz="1800" b="1" kern="1200">
                          <a:solidFill>
                            <a:schemeClr val="bg1"/>
                          </a:solidFill>
                          <a:latin typeface="Calibri" panose="020F0502020204030204"/>
                          <a:ea typeface=""/>
                          <a:cs typeface=""/>
                        </a:defRPr>
                      </a:lvl7pPr>
                      <a:lvl8pPr marL="3200400" algn="l" defTabSz="457200" rtl="0" eaLnBrk="1" latinLnBrk="0" hangingPunct="1">
                        <a:defRPr sz="1800" b="1" kern="1200">
                          <a:solidFill>
                            <a:schemeClr val="bg1"/>
                          </a:solidFill>
                          <a:latin typeface="Calibri" panose="020F0502020204030204"/>
                          <a:ea typeface=""/>
                          <a:cs typeface=""/>
                        </a:defRPr>
                      </a:lvl8pPr>
                      <a:lvl9pPr marL="3657600" algn="l" defTabSz="457200" rtl="0" eaLnBrk="1" latinLnBrk="0" hangingPunct="1">
                        <a:defRPr sz="1800" b="1" kern="1200">
                          <a:solidFill>
                            <a:schemeClr val="bg1"/>
                          </a:solidFill>
                          <a:latin typeface="Calibri" panose="020F0502020204030204"/>
                          <a:ea typeface=""/>
                          <a:cs typeface=""/>
                        </a:defRPr>
                      </a:lvl9pPr>
                    </a:lstStyle>
                    <a:p>
                      <a:r>
                        <a:rPr lang="nb-NO" dirty="0"/>
                        <a:t>9. trinn</a:t>
                      </a:r>
                    </a:p>
                  </a:txBody>
                  <a:tcPr>
                    <a:lnL>
                      <a:noFill/>
                    </a:lnL>
                    <a:lnR w="6350" cap="flat" cmpd="sng" algn="ctr">
                      <a:solidFill>
                        <a:srgbClr val="5B9BD5"/>
                      </a:solidFill>
                      <a:prstDash val="solid"/>
                      <a:miter lim="800000"/>
                    </a:lnR>
                    <a:lnT w="6350" cap="flat" cmpd="sng" algn="ctr">
                      <a:solidFill>
                        <a:srgbClr val="5B9BD5"/>
                      </a:solidFill>
                      <a:prstDash val="solid"/>
                      <a:miter lim="800000"/>
                    </a:lnT>
                    <a:lnB w="6350" cap="flat" cmpd="sng" algn="ctr">
                      <a:solidFill>
                        <a:srgbClr val="5B9BD5"/>
                      </a:solidFill>
                      <a:prstDash val="solid"/>
                      <a:miter lim="800000"/>
                    </a:lnB>
                    <a:lnTlToBr w="12700" cmpd="sng">
                      <a:noFill/>
                      <a:prstDash val="solid"/>
                    </a:lnTlToBr>
                    <a:lnBlToTr w="12700" cmpd="sng">
                      <a:noFill/>
                      <a:prstDash val="solid"/>
                    </a:lnBlToTr>
                    <a:solidFill>
                      <a:srgbClr val="5B9BD5"/>
                    </a:solidFill>
                  </a:tcPr>
                </a:tc>
                <a:extLst>
                  <a:ext uri="{0D108BD9-81ED-4DB2-BD59-A6C34878D82A}">
                    <a16:rowId xmlns:a16="http://schemas.microsoft.com/office/drawing/2014/main" val="10000"/>
                  </a:ext>
                </a:extLst>
              </a:tr>
              <a:tr h="369166">
                <a:tc>
                  <a:txBody>
                    <a:bodyPr/>
                    <a:lstStyle>
                      <a:lvl1pPr marL="0" algn="l" defTabSz="457200" rtl="0" eaLnBrk="1" latinLnBrk="0" hangingPunct="1">
                        <a:defRPr sz="1800" kern="1200">
                          <a:solidFill>
                            <a:schemeClr val="tx1"/>
                          </a:solidFill>
                          <a:latin typeface="Calibri" panose="020F0502020204030204"/>
                          <a:ea typeface=""/>
                          <a:cs typeface=""/>
                        </a:defRPr>
                      </a:lvl1pPr>
                      <a:lvl2pPr marL="457200" algn="l" defTabSz="457200" rtl="0" eaLnBrk="1" latinLnBrk="0" hangingPunct="1">
                        <a:defRPr sz="1800" kern="1200">
                          <a:solidFill>
                            <a:schemeClr val="tx1"/>
                          </a:solidFill>
                          <a:latin typeface="Calibri" panose="020F0502020204030204"/>
                          <a:ea typeface=""/>
                          <a:cs typeface=""/>
                        </a:defRPr>
                      </a:lvl2pPr>
                      <a:lvl3pPr marL="914400" algn="l" defTabSz="457200" rtl="0" eaLnBrk="1" latinLnBrk="0" hangingPunct="1">
                        <a:defRPr sz="1800" kern="1200">
                          <a:solidFill>
                            <a:schemeClr val="tx1"/>
                          </a:solidFill>
                          <a:latin typeface="Calibri" panose="020F0502020204030204"/>
                          <a:ea typeface=""/>
                          <a:cs typeface=""/>
                        </a:defRPr>
                      </a:lvl3pPr>
                      <a:lvl4pPr marL="1371600" algn="l" defTabSz="457200" rtl="0" eaLnBrk="1" latinLnBrk="0" hangingPunct="1">
                        <a:defRPr sz="1800" kern="1200">
                          <a:solidFill>
                            <a:schemeClr val="tx1"/>
                          </a:solidFill>
                          <a:latin typeface="Calibri" panose="020F0502020204030204"/>
                          <a:ea typeface=""/>
                          <a:cs typeface=""/>
                        </a:defRPr>
                      </a:lvl4pPr>
                      <a:lvl5pPr marL="1828800" algn="l" defTabSz="457200" rtl="0" eaLnBrk="1" latinLnBrk="0" hangingPunct="1">
                        <a:defRPr sz="1800" kern="1200">
                          <a:solidFill>
                            <a:schemeClr val="tx1"/>
                          </a:solidFill>
                          <a:latin typeface="Calibri" panose="020F0502020204030204"/>
                          <a:ea typeface=""/>
                          <a:cs typeface=""/>
                        </a:defRPr>
                      </a:lvl5pPr>
                      <a:lvl6pPr marL="2286000" algn="l" defTabSz="457200" rtl="0" eaLnBrk="1" latinLnBrk="0" hangingPunct="1">
                        <a:defRPr sz="1800" kern="1200">
                          <a:solidFill>
                            <a:schemeClr val="tx1"/>
                          </a:solidFill>
                          <a:latin typeface="Calibri" panose="020F0502020204030204"/>
                          <a:ea typeface=""/>
                          <a:cs typeface=""/>
                        </a:defRPr>
                      </a:lvl6pPr>
                      <a:lvl7pPr marL="2743200" algn="l" defTabSz="457200" rtl="0" eaLnBrk="1" latinLnBrk="0" hangingPunct="1">
                        <a:defRPr sz="1800" kern="1200">
                          <a:solidFill>
                            <a:schemeClr val="tx1"/>
                          </a:solidFill>
                          <a:latin typeface="Calibri" panose="020F0502020204030204"/>
                          <a:ea typeface=""/>
                          <a:cs typeface=""/>
                        </a:defRPr>
                      </a:lvl7pPr>
                      <a:lvl8pPr marL="3200400" algn="l" defTabSz="457200" rtl="0" eaLnBrk="1" latinLnBrk="0" hangingPunct="1">
                        <a:defRPr sz="1800" kern="1200">
                          <a:solidFill>
                            <a:schemeClr val="tx1"/>
                          </a:solidFill>
                          <a:latin typeface="Calibri" panose="020F0502020204030204"/>
                          <a:ea typeface=""/>
                          <a:cs typeface=""/>
                        </a:defRPr>
                      </a:lvl8pPr>
                      <a:lvl9pPr marL="3657600" algn="l" defTabSz="457200" rtl="0" eaLnBrk="1" latinLnBrk="0" hangingPunct="1">
                        <a:defRPr sz="1800" kern="1200">
                          <a:solidFill>
                            <a:schemeClr val="tx1"/>
                          </a:solidFill>
                          <a:latin typeface="Calibri" panose="020F0502020204030204"/>
                          <a:ea typeface=""/>
                          <a:cs typeface=""/>
                        </a:defRPr>
                      </a:lvl9pPr>
                    </a:lstStyle>
                    <a:p>
                      <a:r>
                        <a:rPr lang="nb-NO" dirty="0"/>
                        <a:t>Tall</a:t>
                      </a:r>
                    </a:p>
                  </a:txBody>
                  <a:tcPr>
                    <a:lnL w="6350" cap="flat" cmpd="sng" algn="ctr">
                      <a:solidFill>
                        <a:srgbClr val="5B9BD5"/>
                      </a:solidFill>
                      <a:prstDash val="solid"/>
                      <a:miter lim="800000"/>
                    </a:lnL>
                    <a:lnR>
                      <a:noFill/>
                    </a:lnR>
                    <a:lnT w="6350" cap="flat" cmpd="sng" algn="ctr">
                      <a:solidFill>
                        <a:srgbClr val="5B9BD5"/>
                      </a:solidFill>
                      <a:prstDash val="solid"/>
                      <a:miter lim="800000"/>
                    </a:lnT>
                    <a:lnB w="6350" cap="flat" cmpd="sng" algn="ctr">
                      <a:solidFill>
                        <a:srgbClr val="5B9BD5"/>
                      </a:solidFill>
                      <a:prstDash val="solid"/>
                      <a:miter lim="800000"/>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Calibri" panose="020F0502020204030204"/>
                          <a:ea typeface=""/>
                          <a:cs typeface=""/>
                        </a:defRPr>
                      </a:lvl1pPr>
                      <a:lvl2pPr marL="457200" algn="l" defTabSz="457200" rtl="0" eaLnBrk="1" latinLnBrk="0" hangingPunct="1">
                        <a:defRPr sz="1800" kern="1200">
                          <a:solidFill>
                            <a:schemeClr val="tx1"/>
                          </a:solidFill>
                          <a:latin typeface="Calibri" panose="020F0502020204030204"/>
                          <a:ea typeface=""/>
                          <a:cs typeface=""/>
                        </a:defRPr>
                      </a:lvl2pPr>
                      <a:lvl3pPr marL="914400" algn="l" defTabSz="457200" rtl="0" eaLnBrk="1" latinLnBrk="0" hangingPunct="1">
                        <a:defRPr sz="1800" kern="1200">
                          <a:solidFill>
                            <a:schemeClr val="tx1"/>
                          </a:solidFill>
                          <a:latin typeface="Calibri" panose="020F0502020204030204"/>
                          <a:ea typeface=""/>
                          <a:cs typeface=""/>
                        </a:defRPr>
                      </a:lvl3pPr>
                      <a:lvl4pPr marL="1371600" algn="l" defTabSz="457200" rtl="0" eaLnBrk="1" latinLnBrk="0" hangingPunct="1">
                        <a:defRPr sz="1800" kern="1200">
                          <a:solidFill>
                            <a:schemeClr val="tx1"/>
                          </a:solidFill>
                          <a:latin typeface="Calibri" panose="020F0502020204030204"/>
                          <a:ea typeface=""/>
                          <a:cs typeface=""/>
                        </a:defRPr>
                      </a:lvl4pPr>
                      <a:lvl5pPr marL="1828800" algn="l" defTabSz="457200" rtl="0" eaLnBrk="1" latinLnBrk="0" hangingPunct="1">
                        <a:defRPr sz="1800" kern="1200">
                          <a:solidFill>
                            <a:schemeClr val="tx1"/>
                          </a:solidFill>
                          <a:latin typeface="Calibri" panose="020F0502020204030204"/>
                          <a:ea typeface=""/>
                          <a:cs typeface=""/>
                        </a:defRPr>
                      </a:lvl5pPr>
                      <a:lvl6pPr marL="2286000" algn="l" defTabSz="457200" rtl="0" eaLnBrk="1" latinLnBrk="0" hangingPunct="1">
                        <a:defRPr sz="1800" kern="1200">
                          <a:solidFill>
                            <a:schemeClr val="tx1"/>
                          </a:solidFill>
                          <a:latin typeface="Calibri" panose="020F0502020204030204"/>
                          <a:ea typeface=""/>
                          <a:cs typeface=""/>
                        </a:defRPr>
                      </a:lvl6pPr>
                      <a:lvl7pPr marL="2743200" algn="l" defTabSz="457200" rtl="0" eaLnBrk="1" latinLnBrk="0" hangingPunct="1">
                        <a:defRPr sz="1800" kern="1200">
                          <a:solidFill>
                            <a:schemeClr val="tx1"/>
                          </a:solidFill>
                          <a:latin typeface="Calibri" panose="020F0502020204030204"/>
                          <a:ea typeface=""/>
                          <a:cs typeface=""/>
                        </a:defRPr>
                      </a:lvl7pPr>
                      <a:lvl8pPr marL="3200400" algn="l" defTabSz="457200" rtl="0" eaLnBrk="1" latinLnBrk="0" hangingPunct="1">
                        <a:defRPr sz="1800" kern="1200">
                          <a:solidFill>
                            <a:schemeClr val="tx1"/>
                          </a:solidFill>
                          <a:latin typeface="Calibri" panose="020F0502020204030204"/>
                          <a:ea typeface=""/>
                          <a:cs typeface=""/>
                        </a:defRPr>
                      </a:lvl8pPr>
                      <a:lvl9pPr marL="3657600" algn="l" defTabSz="457200" rtl="0" eaLnBrk="1" latinLnBrk="0" hangingPunct="1">
                        <a:defRPr sz="1800" kern="1200">
                          <a:solidFill>
                            <a:schemeClr val="tx1"/>
                          </a:solidFill>
                          <a:latin typeface="Calibri" panose="020F0502020204030204"/>
                          <a:ea typeface=""/>
                          <a:cs typeface=""/>
                        </a:defRPr>
                      </a:lvl9pPr>
                    </a:lstStyle>
                    <a:p>
                      <a:r>
                        <a:rPr lang="nb-NO" dirty="0"/>
                        <a:t>50 %</a:t>
                      </a:r>
                    </a:p>
                  </a:txBody>
                  <a:tcPr>
                    <a:lnL>
                      <a:noFill/>
                    </a:lnL>
                    <a:lnR>
                      <a:noFill/>
                    </a:lnR>
                    <a:lnT w="6350" cap="flat" cmpd="sng" algn="ctr">
                      <a:solidFill>
                        <a:srgbClr val="5B9BD5"/>
                      </a:solidFill>
                      <a:prstDash val="solid"/>
                      <a:miter lim="800000"/>
                    </a:lnT>
                    <a:lnB w="6350" cap="flat" cmpd="sng" algn="ctr">
                      <a:solidFill>
                        <a:srgbClr val="5B9BD5"/>
                      </a:solidFill>
                      <a:prstDash val="solid"/>
                      <a:miter lim="800000"/>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Calibri" panose="020F0502020204030204"/>
                          <a:ea typeface=""/>
                          <a:cs typeface=""/>
                        </a:defRPr>
                      </a:lvl1pPr>
                      <a:lvl2pPr marL="457200" algn="l" defTabSz="457200" rtl="0" eaLnBrk="1" latinLnBrk="0" hangingPunct="1">
                        <a:defRPr sz="1800" kern="1200">
                          <a:solidFill>
                            <a:schemeClr val="tx1"/>
                          </a:solidFill>
                          <a:latin typeface="Calibri" panose="020F0502020204030204"/>
                          <a:ea typeface=""/>
                          <a:cs typeface=""/>
                        </a:defRPr>
                      </a:lvl2pPr>
                      <a:lvl3pPr marL="914400" algn="l" defTabSz="457200" rtl="0" eaLnBrk="1" latinLnBrk="0" hangingPunct="1">
                        <a:defRPr sz="1800" kern="1200">
                          <a:solidFill>
                            <a:schemeClr val="tx1"/>
                          </a:solidFill>
                          <a:latin typeface="Calibri" panose="020F0502020204030204"/>
                          <a:ea typeface=""/>
                          <a:cs typeface=""/>
                        </a:defRPr>
                      </a:lvl3pPr>
                      <a:lvl4pPr marL="1371600" algn="l" defTabSz="457200" rtl="0" eaLnBrk="1" latinLnBrk="0" hangingPunct="1">
                        <a:defRPr sz="1800" kern="1200">
                          <a:solidFill>
                            <a:schemeClr val="tx1"/>
                          </a:solidFill>
                          <a:latin typeface="Calibri" panose="020F0502020204030204"/>
                          <a:ea typeface=""/>
                          <a:cs typeface=""/>
                        </a:defRPr>
                      </a:lvl4pPr>
                      <a:lvl5pPr marL="1828800" algn="l" defTabSz="457200" rtl="0" eaLnBrk="1" latinLnBrk="0" hangingPunct="1">
                        <a:defRPr sz="1800" kern="1200">
                          <a:solidFill>
                            <a:schemeClr val="tx1"/>
                          </a:solidFill>
                          <a:latin typeface="Calibri" panose="020F0502020204030204"/>
                          <a:ea typeface=""/>
                          <a:cs typeface=""/>
                        </a:defRPr>
                      </a:lvl5pPr>
                      <a:lvl6pPr marL="2286000" algn="l" defTabSz="457200" rtl="0" eaLnBrk="1" latinLnBrk="0" hangingPunct="1">
                        <a:defRPr sz="1800" kern="1200">
                          <a:solidFill>
                            <a:schemeClr val="tx1"/>
                          </a:solidFill>
                          <a:latin typeface="Calibri" panose="020F0502020204030204"/>
                          <a:ea typeface=""/>
                          <a:cs typeface=""/>
                        </a:defRPr>
                      </a:lvl6pPr>
                      <a:lvl7pPr marL="2743200" algn="l" defTabSz="457200" rtl="0" eaLnBrk="1" latinLnBrk="0" hangingPunct="1">
                        <a:defRPr sz="1800" kern="1200">
                          <a:solidFill>
                            <a:schemeClr val="tx1"/>
                          </a:solidFill>
                          <a:latin typeface="Calibri" panose="020F0502020204030204"/>
                          <a:ea typeface=""/>
                          <a:cs typeface=""/>
                        </a:defRPr>
                      </a:lvl7pPr>
                      <a:lvl8pPr marL="3200400" algn="l" defTabSz="457200" rtl="0" eaLnBrk="1" latinLnBrk="0" hangingPunct="1">
                        <a:defRPr sz="1800" kern="1200">
                          <a:solidFill>
                            <a:schemeClr val="tx1"/>
                          </a:solidFill>
                          <a:latin typeface="Calibri" panose="020F0502020204030204"/>
                          <a:ea typeface=""/>
                          <a:cs typeface=""/>
                        </a:defRPr>
                      </a:lvl8pPr>
                      <a:lvl9pPr marL="3657600" algn="l" defTabSz="457200" rtl="0" eaLnBrk="1" latinLnBrk="0" hangingPunct="1">
                        <a:defRPr sz="1800" kern="1200">
                          <a:solidFill>
                            <a:schemeClr val="tx1"/>
                          </a:solidFill>
                          <a:latin typeface="Calibri" panose="020F0502020204030204"/>
                          <a:ea typeface=""/>
                          <a:cs typeface=""/>
                        </a:defRPr>
                      </a:lvl9pPr>
                    </a:lstStyle>
                    <a:p>
                      <a:r>
                        <a:rPr lang="nb-NO" dirty="0"/>
                        <a:t>30 %</a:t>
                      </a:r>
                    </a:p>
                  </a:txBody>
                  <a:tcPr>
                    <a:lnL>
                      <a:noFill/>
                    </a:lnL>
                    <a:lnR w="6350" cap="flat" cmpd="sng" algn="ctr">
                      <a:solidFill>
                        <a:srgbClr val="5B9BD5"/>
                      </a:solidFill>
                      <a:prstDash val="solid"/>
                      <a:miter lim="800000"/>
                    </a:lnR>
                    <a:lnT w="6350" cap="flat" cmpd="sng" algn="ctr">
                      <a:solidFill>
                        <a:srgbClr val="5B9BD5"/>
                      </a:solidFill>
                      <a:prstDash val="solid"/>
                      <a:miter lim="800000"/>
                    </a:lnT>
                    <a:lnB w="6350" cap="flat" cmpd="sng" algn="ctr">
                      <a:solidFill>
                        <a:srgbClr val="5B9BD5"/>
                      </a:solidFill>
                      <a:prstDash val="solid"/>
                      <a:miter lim="800000"/>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69166">
                <a:tc>
                  <a:txBody>
                    <a:bodyPr/>
                    <a:lstStyle>
                      <a:lvl1pPr marL="0" algn="l" defTabSz="457200" rtl="0" eaLnBrk="1" latinLnBrk="0" hangingPunct="1">
                        <a:defRPr sz="1800" kern="1200">
                          <a:solidFill>
                            <a:schemeClr val="tx1"/>
                          </a:solidFill>
                          <a:latin typeface="Calibri" panose="020F0502020204030204"/>
                          <a:ea typeface=""/>
                          <a:cs typeface=""/>
                        </a:defRPr>
                      </a:lvl1pPr>
                      <a:lvl2pPr marL="457200" algn="l" defTabSz="457200" rtl="0" eaLnBrk="1" latinLnBrk="0" hangingPunct="1">
                        <a:defRPr sz="1800" kern="1200">
                          <a:solidFill>
                            <a:schemeClr val="tx1"/>
                          </a:solidFill>
                          <a:latin typeface="Calibri" panose="020F0502020204030204"/>
                          <a:ea typeface=""/>
                          <a:cs typeface=""/>
                        </a:defRPr>
                      </a:lvl2pPr>
                      <a:lvl3pPr marL="914400" algn="l" defTabSz="457200" rtl="0" eaLnBrk="1" latinLnBrk="0" hangingPunct="1">
                        <a:defRPr sz="1800" kern="1200">
                          <a:solidFill>
                            <a:schemeClr val="tx1"/>
                          </a:solidFill>
                          <a:latin typeface="Calibri" panose="020F0502020204030204"/>
                          <a:ea typeface=""/>
                          <a:cs typeface=""/>
                        </a:defRPr>
                      </a:lvl3pPr>
                      <a:lvl4pPr marL="1371600" algn="l" defTabSz="457200" rtl="0" eaLnBrk="1" latinLnBrk="0" hangingPunct="1">
                        <a:defRPr sz="1800" kern="1200">
                          <a:solidFill>
                            <a:schemeClr val="tx1"/>
                          </a:solidFill>
                          <a:latin typeface="Calibri" panose="020F0502020204030204"/>
                          <a:ea typeface=""/>
                          <a:cs typeface=""/>
                        </a:defRPr>
                      </a:lvl4pPr>
                      <a:lvl5pPr marL="1828800" algn="l" defTabSz="457200" rtl="0" eaLnBrk="1" latinLnBrk="0" hangingPunct="1">
                        <a:defRPr sz="1800" kern="1200">
                          <a:solidFill>
                            <a:schemeClr val="tx1"/>
                          </a:solidFill>
                          <a:latin typeface="Calibri" panose="020F0502020204030204"/>
                          <a:ea typeface=""/>
                          <a:cs typeface=""/>
                        </a:defRPr>
                      </a:lvl5pPr>
                      <a:lvl6pPr marL="2286000" algn="l" defTabSz="457200" rtl="0" eaLnBrk="1" latinLnBrk="0" hangingPunct="1">
                        <a:defRPr sz="1800" kern="1200">
                          <a:solidFill>
                            <a:schemeClr val="tx1"/>
                          </a:solidFill>
                          <a:latin typeface="Calibri" panose="020F0502020204030204"/>
                          <a:ea typeface=""/>
                          <a:cs typeface=""/>
                        </a:defRPr>
                      </a:lvl6pPr>
                      <a:lvl7pPr marL="2743200" algn="l" defTabSz="457200" rtl="0" eaLnBrk="1" latinLnBrk="0" hangingPunct="1">
                        <a:defRPr sz="1800" kern="1200">
                          <a:solidFill>
                            <a:schemeClr val="tx1"/>
                          </a:solidFill>
                          <a:latin typeface="Calibri" panose="020F0502020204030204"/>
                          <a:ea typeface=""/>
                          <a:cs typeface=""/>
                        </a:defRPr>
                      </a:lvl7pPr>
                      <a:lvl8pPr marL="3200400" algn="l" defTabSz="457200" rtl="0" eaLnBrk="1" latinLnBrk="0" hangingPunct="1">
                        <a:defRPr sz="1800" kern="1200">
                          <a:solidFill>
                            <a:schemeClr val="tx1"/>
                          </a:solidFill>
                          <a:latin typeface="Calibri" panose="020F0502020204030204"/>
                          <a:ea typeface=""/>
                          <a:cs typeface=""/>
                        </a:defRPr>
                      </a:lvl8pPr>
                      <a:lvl9pPr marL="3657600" algn="l" defTabSz="457200" rtl="0" eaLnBrk="1" latinLnBrk="0" hangingPunct="1">
                        <a:defRPr sz="1800" kern="1200">
                          <a:solidFill>
                            <a:schemeClr val="tx1"/>
                          </a:solidFill>
                          <a:latin typeface="Calibri" panose="020F0502020204030204"/>
                          <a:ea typeface=""/>
                          <a:cs typeface=""/>
                        </a:defRPr>
                      </a:lvl9pPr>
                    </a:lstStyle>
                    <a:p>
                      <a:r>
                        <a:rPr lang="nb-NO" dirty="0"/>
                        <a:t>Algebra</a:t>
                      </a:r>
                    </a:p>
                  </a:txBody>
                  <a:tcPr>
                    <a:lnL w="6350" cap="flat" cmpd="sng" algn="ctr">
                      <a:solidFill>
                        <a:srgbClr val="5B9BD5"/>
                      </a:solidFill>
                      <a:prstDash val="solid"/>
                      <a:miter lim="800000"/>
                    </a:lnL>
                    <a:lnR>
                      <a:noFill/>
                    </a:lnR>
                    <a:lnT w="6350" cap="flat" cmpd="sng" algn="ctr">
                      <a:solidFill>
                        <a:srgbClr val="5B9BD5"/>
                      </a:solidFill>
                      <a:prstDash val="solid"/>
                      <a:miter lim="800000"/>
                    </a:lnT>
                    <a:lnB w="6350" cap="flat" cmpd="sng" algn="ctr">
                      <a:solidFill>
                        <a:srgbClr val="5B9BD5"/>
                      </a:solidFill>
                      <a:prstDash val="solid"/>
                      <a:miter lim="800000"/>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Calibri" panose="020F0502020204030204"/>
                          <a:ea typeface=""/>
                          <a:cs typeface=""/>
                        </a:defRPr>
                      </a:lvl1pPr>
                      <a:lvl2pPr marL="457200" algn="l" defTabSz="457200" rtl="0" eaLnBrk="1" latinLnBrk="0" hangingPunct="1">
                        <a:defRPr sz="1800" kern="1200">
                          <a:solidFill>
                            <a:schemeClr val="tx1"/>
                          </a:solidFill>
                          <a:latin typeface="Calibri" panose="020F0502020204030204"/>
                          <a:ea typeface=""/>
                          <a:cs typeface=""/>
                        </a:defRPr>
                      </a:lvl2pPr>
                      <a:lvl3pPr marL="914400" algn="l" defTabSz="457200" rtl="0" eaLnBrk="1" latinLnBrk="0" hangingPunct="1">
                        <a:defRPr sz="1800" kern="1200">
                          <a:solidFill>
                            <a:schemeClr val="tx1"/>
                          </a:solidFill>
                          <a:latin typeface="Calibri" panose="020F0502020204030204"/>
                          <a:ea typeface=""/>
                          <a:cs typeface=""/>
                        </a:defRPr>
                      </a:lvl3pPr>
                      <a:lvl4pPr marL="1371600" algn="l" defTabSz="457200" rtl="0" eaLnBrk="1" latinLnBrk="0" hangingPunct="1">
                        <a:defRPr sz="1800" kern="1200">
                          <a:solidFill>
                            <a:schemeClr val="tx1"/>
                          </a:solidFill>
                          <a:latin typeface="Calibri" panose="020F0502020204030204"/>
                          <a:ea typeface=""/>
                          <a:cs typeface=""/>
                        </a:defRPr>
                      </a:lvl4pPr>
                      <a:lvl5pPr marL="1828800" algn="l" defTabSz="457200" rtl="0" eaLnBrk="1" latinLnBrk="0" hangingPunct="1">
                        <a:defRPr sz="1800" kern="1200">
                          <a:solidFill>
                            <a:schemeClr val="tx1"/>
                          </a:solidFill>
                          <a:latin typeface="Calibri" panose="020F0502020204030204"/>
                          <a:ea typeface=""/>
                          <a:cs typeface=""/>
                        </a:defRPr>
                      </a:lvl5pPr>
                      <a:lvl6pPr marL="2286000" algn="l" defTabSz="457200" rtl="0" eaLnBrk="1" latinLnBrk="0" hangingPunct="1">
                        <a:defRPr sz="1800" kern="1200">
                          <a:solidFill>
                            <a:schemeClr val="tx1"/>
                          </a:solidFill>
                          <a:latin typeface="Calibri" panose="020F0502020204030204"/>
                          <a:ea typeface=""/>
                          <a:cs typeface=""/>
                        </a:defRPr>
                      </a:lvl6pPr>
                      <a:lvl7pPr marL="2743200" algn="l" defTabSz="457200" rtl="0" eaLnBrk="1" latinLnBrk="0" hangingPunct="1">
                        <a:defRPr sz="1800" kern="1200">
                          <a:solidFill>
                            <a:schemeClr val="tx1"/>
                          </a:solidFill>
                          <a:latin typeface="Calibri" panose="020F0502020204030204"/>
                          <a:ea typeface=""/>
                          <a:cs typeface=""/>
                        </a:defRPr>
                      </a:lvl7pPr>
                      <a:lvl8pPr marL="3200400" algn="l" defTabSz="457200" rtl="0" eaLnBrk="1" latinLnBrk="0" hangingPunct="1">
                        <a:defRPr sz="1800" kern="1200">
                          <a:solidFill>
                            <a:schemeClr val="tx1"/>
                          </a:solidFill>
                          <a:latin typeface="Calibri" panose="020F0502020204030204"/>
                          <a:ea typeface=""/>
                          <a:cs typeface=""/>
                        </a:defRPr>
                      </a:lvl8pPr>
                      <a:lvl9pPr marL="3657600" algn="l" defTabSz="457200" rtl="0" eaLnBrk="1" latinLnBrk="0" hangingPunct="1">
                        <a:defRPr sz="1800" kern="1200">
                          <a:solidFill>
                            <a:schemeClr val="tx1"/>
                          </a:solidFill>
                          <a:latin typeface="Calibri" panose="020F0502020204030204"/>
                          <a:ea typeface=""/>
                          <a:cs typeface=""/>
                        </a:defRPr>
                      </a:lvl9pPr>
                    </a:lstStyle>
                    <a:p>
                      <a:endParaRPr lang="nb-NO" dirty="0"/>
                    </a:p>
                  </a:txBody>
                  <a:tcPr>
                    <a:lnL>
                      <a:noFill/>
                    </a:lnL>
                    <a:lnR>
                      <a:noFill/>
                    </a:lnR>
                    <a:lnT w="6350" cap="flat" cmpd="sng" algn="ctr">
                      <a:solidFill>
                        <a:srgbClr val="5B9BD5"/>
                      </a:solidFill>
                      <a:prstDash val="solid"/>
                      <a:miter lim="800000"/>
                    </a:lnT>
                    <a:lnB w="6350" cap="flat" cmpd="sng" algn="ctr">
                      <a:solidFill>
                        <a:srgbClr val="5B9BD5"/>
                      </a:solidFill>
                      <a:prstDash val="solid"/>
                      <a:miter lim="800000"/>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Calibri" panose="020F0502020204030204"/>
                          <a:ea typeface=""/>
                          <a:cs typeface=""/>
                        </a:defRPr>
                      </a:lvl1pPr>
                      <a:lvl2pPr marL="457200" algn="l" defTabSz="457200" rtl="0" eaLnBrk="1" latinLnBrk="0" hangingPunct="1">
                        <a:defRPr sz="1800" kern="1200">
                          <a:solidFill>
                            <a:schemeClr val="tx1"/>
                          </a:solidFill>
                          <a:latin typeface="Calibri" panose="020F0502020204030204"/>
                          <a:ea typeface=""/>
                          <a:cs typeface=""/>
                        </a:defRPr>
                      </a:lvl2pPr>
                      <a:lvl3pPr marL="914400" algn="l" defTabSz="457200" rtl="0" eaLnBrk="1" latinLnBrk="0" hangingPunct="1">
                        <a:defRPr sz="1800" kern="1200">
                          <a:solidFill>
                            <a:schemeClr val="tx1"/>
                          </a:solidFill>
                          <a:latin typeface="Calibri" panose="020F0502020204030204"/>
                          <a:ea typeface=""/>
                          <a:cs typeface=""/>
                        </a:defRPr>
                      </a:lvl3pPr>
                      <a:lvl4pPr marL="1371600" algn="l" defTabSz="457200" rtl="0" eaLnBrk="1" latinLnBrk="0" hangingPunct="1">
                        <a:defRPr sz="1800" kern="1200">
                          <a:solidFill>
                            <a:schemeClr val="tx1"/>
                          </a:solidFill>
                          <a:latin typeface="Calibri" panose="020F0502020204030204"/>
                          <a:ea typeface=""/>
                          <a:cs typeface=""/>
                        </a:defRPr>
                      </a:lvl4pPr>
                      <a:lvl5pPr marL="1828800" algn="l" defTabSz="457200" rtl="0" eaLnBrk="1" latinLnBrk="0" hangingPunct="1">
                        <a:defRPr sz="1800" kern="1200">
                          <a:solidFill>
                            <a:schemeClr val="tx1"/>
                          </a:solidFill>
                          <a:latin typeface="Calibri" panose="020F0502020204030204"/>
                          <a:ea typeface=""/>
                          <a:cs typeface=""/>
                        </a:defRPr>
                      </a:lvl5pPr>
                      <a:lvl6pPr marL="2286000" algn="l" defTabSz="457200" rtl="0" eaLnBrk="1" latinLnBrk="0" hangingPunct="1">
                        <a:defRPr sz="1800" kern="1200">
                          <a:solidFill>
                            <a:schemeClr val="tx1"/>
                          </a:solidFill>
                          <a:latin typeface="Calibri" panose="020F0502020204030204"/>
                          <a:ea typeface=""/>
                          <a:cs typeface=""/>
                        </a:defRPr>
                      </a:lvl6pPr>
                      <a:lvl7pPr marL="2743200" algn="l" defTabSz="457200" rtl="0" eaLnBrk="1" latinLnBrk="0" hangingPunct="1">
                        <a:defRPr sz="1800" kern="1200">
                          <a:solidFill>
                            <a:schemeClr val="tx1"/>
                          </a:solidFill>
                          <a:latin typeface="Calibri" panose="020F0502020204030204"/>
                          <a:ea typeface=""/>
                          <a:cs typeface=""/>
                        </a:defRPr>
                      </a:lvl7pPr>
                      <a:lvl8pPr marL="3200400" algn="l" defTabSz="457200" rtl="0" eaLnBrk="1" latinLnBrk="0" hangingPunct="1">
                        <a:defRPr sz="1800" kern="1200">
                          <a:solidFill>
                            <a:schemeClr val="tx1"/>
                          </a:solidFill>
                          <a:latin typeface="Calibri" panose="020F0502020204030204"/>
                          <a:ea typeface=""/>
                          <a:cs typeface=""/>
                        </a:defRPr>
                      </a:lvl8pPr>
                      <a:lvl9pPr marL="3657600" algn="l" defTabSz="457200" rtl="0" eaLnBrk="1" latinLnBrk="0" hangingPunct="1">
                        <a:defRPr sz="1800" kern="1200">
                          <a:solidFill>
                            <a:schemeClr val="tx1"/>
                          </a:solidFill>
                          <a:latin typeface="Calibri" panose="020F0502020204030204"/>
                          <a:ea typeface=""/>
                          <a:cs typeface=""/>
                        </a:defRPr>
                      </a:lvl9pPr>
                    </a:lstStyle>
                    <a:p>
                      <a:r>
                        <a:rPr lang="nb-NO" dirty="0"/>
                        <a:t>30 %</a:t>
                      </a:r>
                    </a:p>
                  </a:txBody>
                  <a:tcPr>
                    <a:lnL>
                      <a:noFill/>
                    </a:lnL>
                    <a:lnR w="6350" cap="flat" cmpd="sng" algn="ctr">
                      <a:solidFill>
                        <a:srgbClr val="5B9BD5"/>
                      </a:solidFill>
                      <a:prstDash val="solid"/>
                      <a:miter lim="800000"/>
                    </a:lnR>
                    <a:lnT w="6350" cap="flat" cmpd="sng" algn="ctr">
                      <a:solidFill>
                        <a:srgbClr val="5B9BD5"/>
                      </a:solidFill>
                      <a:prstDash val="solid"/>
                      <a:miter lim="800000"/>
                    </a:lnT>
                    <a:lnB w="6350" cap="flat" cmpd="sng" algn="ctr">
                      <a:solidFill>
                        <a:srgbClr val="5B9BD5"/>
                      </a:solidFill>
                      <a:prstDash val="solid"/>
                      <a:miter lim="800000"/>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369166">
                <a:tc>
                  <a:txBody>
                    <a:bodyPr/>
                    <a:lstStyle>
                      <a:lvl1pPr marL="0" algn="l" defTabSz="457200" rtl="0" eaLnBrk="1" latinLnBrk="0" hangingPunct="1">
                        <a:defRPr sz="1800" kern="1200">
                          <a:solidFill>
                            <a:schemeClr val="tx1"/>
                          </a:solidFill>
                          <a:latin typeface="Calibri" panose="020F0502020204030204"/>
                          <a:ea typeface=""/>
                          <a:cs typeface=""/>
                        </a:defRPr>
                      </a:lvl1pPr>
                      <a:lvl2pPr marL="457200" algn="l" defTabSz="457200" rtl="0" eaLnBrk="1" latinLnBrk="0" hangingPunct="1">
                        <a:defRPr sz="1800" kern="1200">
                          <a:solidFill>
                            <a:schemeClr val="tx1"/>
                          </a:solidFill>
                          <a:latin typeface="Calibri" panose="020F0502020204030204"/>
                          <a:ea typeface=""/>
                          <a:cs typeface=""/>
                        </a:defRPr>
                      </a:lvl2pPr>
                      <a:lvl3pPr marL="914400" algn="l" defTabSz="457200" rtl="0" eaLnBrk="1" latinLnBrk="0" hangingPunct="1">
                        <a:defRPr sz="1800" kern="1200">
                          <a:solidFill>
                            <a:schemeClr val="tx1"/>
                          </a:solidFill>
                          <a:latin typeface="Calibri" panose="020F0502020204030204"/>
                          <a:ea typeface=""/>
                          <a:cs typeface=""/>
                        </a:defRPr>
                      </a:lvl3pPr>
                      <a:lvl4pPr marL="1371600" algn="l" defTabSz="457200" rtl="0" eaLnBrk="1" latinLnBrk="0" hangingPunct="1">
                        <a:defRPr sz="1800" kern="1200">
                          <a:solidFill>
                            <a:schemeClr val="tx1"/>
                          </a:solidFill>
                          <a:latin typeface="Calibri" panose="020F0502020204030204"/>
                          <a:ea typeface=""/>
                          <a:cs typeface=""/>
                        </a:defRPr>
                      </a:lvl4pPr>
                      <a:lvl5pPr marL="1828800" algn="l" defTabSz="457200" rtl="0" eaLnBrk="1" latinLnBrk="0" hangingPunct="1">
                        <a:defRPr sz="1800" kern="1200">
                          <a:solidFill>
                            <a:schemeClr val="tx1"/>
                          </a:solidFill>
                          <a:latin typeface="Calibri" panose="020F0502020204030204"/>
                          <a:ea typeface=""/>
                          <a:cs typeface=""/>
                        </a:defRPr>
                      </a:lvl5pPr>
                      <a:lvl6pPr marL="2286000" algn="l" defTabSz="457200" rtl="0" eaLnBrk="1" latinLnBrk="0" hangingPunct="1">
                        <a:defRPr sz="1800" kern="1200">
                          <a:solidFill>
                            <a:schemeClr val="tx1"/>
                          </a:solidFill>
                          <a:latin typeface="Calibri" panose="020F0502020204030204"/>
                          <a:ea typeface=""/>
                          <a:cs typeface=""/>
                        </a:defRPr>
                      </a:lvl6pPr>
                      <a:lvl7pPr marL="2743200" algn="l" defTabSz="457200" rtl="0" eaLnBrk="1" latinLnBrk="0" hangingPunct="1">
                        <a:defRPr sz="1800" kern="1200">
                          <a:solidFill>
                            <a:schemeClr val="tx1"/>
                          </a:solidFill>
                          <a:latin typeface="Calibri" panose="020F0502020204030204"/>
                          <a:ea typeface=""/>
                          <a:cs typeface=""/>
                        </a:defRPr>
                      </a:lvl7pPr>
                      <a:lvl8pPr marL="3200400" algn="l" defTabSz="457200" rtl="0" eaLnBrk="1" latinLnBrk="0" hangingPunct="1">
                        <a:defRPr sz="1800" kern="1200">
                          <a:solidFill>
                            <a:schemeClr val="tx1"/>
                          </a:solidFill>
                          <a:latin typeface="Calibri" panose="020F0502020204030204"/>
                          <a:ea typeface=""/>
                          <a:cs typeface=""/>
                        </a:defRPr>
                      </a:lvl8pPr>
                      <a:lvl9pPr marL="3657600" algn="l" defTabSz="457200" rtl="0" eaLnBrk="1" latinLnBrk="0" hangingPunct="1">
                        <a:defRPr sz="1800" kern="1200">
                          <a:solidFill>
                            <a:schemeClr val="tx1"/>
                          </a:solidFill>
                          <a:latin typeface="Calibri" panose="020F0502020204030204"/>
                          <a:ea typeface=""/>
                          <a:cs typeface=""/>
                        </a:defRPr>
                      </a:lvl9pPr>
                    </a:lstStyle>
                    <a:p>
                      <a:r>
                        <a:rPr lang="nb-NO" dirty="0"/>
                        <a:t>Geometri</a:t>
                      </a:r>
                    </a:p>
                  </a:txBody>
                  <a:tcPr>
                    <a:lnL w="6350" cap="flat" cmpd="sng" algn="ctr">
                      <a:solidFill>
                        <a:srgbClr val="5B9BD5"/>
                      </a:solidFill>
                      <a:prstDash val="solid"/>
                      <a:miter lim="800000"/>
                    </a:lnL>
                    <a:lnR>
                      <a:noFill/>
                    </a:lnR>
                    <a:lnT w="6350" cap="flat" cmpd="sng" algn="ctr">
                      <a:solidFill>
                        <a:srgbClr val="5B9BD5"/>
                      </a:solidFill>
                      <a:prstDash val="solid"/>
                      <a:miter lim="800000"/>
                    </a:lnT>
                    <a:lnB w="6350" cap="flat" cmpd="sng" algn="ctr">
                      <a:solidFill>
                        <a:srgbClr val="5B9BD5"/>
                      </a:solidFill>
                      <a:prstDash val="solid"/>
                      <a:miter lim="800000"/>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Calibri" panose="020F0502020204030204"/>
                          <a:ea typeface=""/>
                          <a:cs typeface=""/>
                        </a:defRPr>
                      </a:lvl1pPr>
                      <a:lvl2pPr marL="457200" algn="l" defTabSz="457200" rtl="0" eaLnBrk="1" latinLnBrk="0" hangingPunct="1">
                        <a:defRPr sz="1800" kern="1200">
                          <a:solidFill>
                            <a:schemeClr val="tx1"/>
                          </a:solidFill>
                          <a:latin typeface="Calibri" panose="020F0502020204030204"/>
                          <a:ea typeface=""/>
                          <a:cs typeface=""/>
                        </a:defRPr>
                      </a:lvl2pPr>
                      <a:lvl3pPr marL="914400" algn="l" defTabSz="457200" rtl="0" eaLnBrk="1" latinLnBrk="0" hangingPunct="1">
                        <a:defRPr sz="1800" kern="1200">
                          <a:solidFill>
                            <a:schemeClr val="tx1"/>
                          </a:solidFill>
                          <a:latin typeface="Calibri" panose="020F0502020204030204"/>
                          <a:ea typeface=""/>
                          <a:cs typeface=""/>
                        </a:defRPr>
                      </a:lvl3pPr>
                      <a:lvl4pPr marL="1371600" algn="l" defTabSz="457200" rtl="0" eaLnBrk="1" latinLnBrk="0" hangingPunct="1">
                        <a:defRPr sz="1800" kern="1200">
                          <a:solidFill>
                            <a:schemeClr val="tx1"/>
                          </a:solidFill>
                          <a:latin typeface="Calibri" panose="020F0502020204030204"/>
                          <a:ea typeface=""/>
                          <a:cs typeface=""/>
                        </a:defRPr>
                      </a:lvl4pPr>
                      <a:lvl5pPr marL="1828800" algn="l" defTabSz="457200" rtl="0" eaLnBrk="1" latinLnBrk="0" hangingPunct="1">
                        <a:defRPr sz="1800" kern="1200">
                          <a:solidFill>
                            <a:schemeClr val="tx1"/>
                          </a:solidFill>
                          <a:latin typeface="Calibri" panose="020F0502020204030204"/>
                          <a:ea typeface=""/>
                          <a:cs typeface=""/>
                        </a:defRPr>
                      </a:lvl5pPr>
                      <a:lvl6pPr marL="2286000" algn="l" defTabSz="457200" rtl="0" eaLnBrk="1" latinLnBrk="0" hangingPunct="1">
                        <a:defRPr sz="1800" kern="1200">
                          <a:solidFill>
                            <a:schemeClr val="tx1"/>
                          </a:solidFill>
                          <a:latin typeface="Calibri" panose="020F0502020204030204"/>
                          <a:ea typeface=""/>
                          <a:cs typeface=""/>
                        </a:defRPr>
                      </a:lvl6pPr>
                      <a:lvl7pPr marL="2743200" algn="l" defTabSz="457200" rtl="0" eaLnBrk="1" latinLnBrk="0" hangingPunct="1">
                        <a:defRPr sz="1800" kern="1200">
                          <a:solidFill>
                            <a:schemeClr val="tx1"/>
                          </a:solidFill>
                          <a:latin typeface="Calibri" panose="020F0502020204030204"/>
                          <a:ea typeface=""/>
                          <a:cs typeface=""/>
                        </a:defRPr>
                      </a:lvl7pPr>
                      <a:lvl8pPr marL="3200400" algn="l" defTabSz="457200" rtl="0" eaLnBrk="1" latinLnBrk="0" hangingPunct="1">
                        <a:defRPr sz="1800" kern="1200">
                          <a:solidFill>
                            <a:schemeClr val="tx1"/>
                          </a:solidFill>
                          <a:latin typeface="Calibri" panose="020F0502020204030204"/>
                          <a:ea typeface=""/>
                          <a:cs typeface=""/>
                        </a:defRPr>
                      </a:lvl8pPr>
                      <a:lvl9pPr marL="3657600" algn="l" defTabSz="457200" rtl="0" eaLnBrk="1" latinLnBrk="0" hangingPunct="1">
                        <a:defRPr sz="1800" kern="1200">
                          <a:solidFill>
                            <a:schemeClr val="tx1"/>
                          </a:solidFill>
                          <a:latin typeface="Calibri" panose="020F0502020204030204"/>
                          <a:ea typeface=""/>
                          <a:cs typeface=""/>
                        </a:defRPr>
                      </a:lvl9pPr>
                    </a:lstStyle>
                    <a:p>
                      <a:r>
                        <a:rPr lang="nb-NO" dirty="0"/>
                        <a:t>30 %</a:t>
                      </a:r>
                    </a:p>
                  </a:txBody>
                  <a:tcPr>
                    <a:lnL>
                      <a:noFill/>
                    </a:lnL>
                    <a:lnR>
                      <a:noFill/>
                    </a:lnR>
                    <a:lnT w="6350" cap="flat" cmpd="sng" algn="ctr">
                      <a:solidFill>
                        <a:srgbClr val="5B9BD5"/>
                      </a:solidFill>
                      <a:prstDash val="solid"/>
                      <a:miter lim="800000"/>
                    </a:lnT>
                    <a:lnB w="6350" cap="flat" cmpd="sng" algn="ctr">
                      <a:solidFill>
                        <a:srgbClr val="5B9BD5"/>
                      </a:solidFill>
                      <a:prstDash val="solid"/>
                      <a:miter lim="800000"/>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Calibri" panose="020F0502020204030204"/>
                          <a:ea typeface=""/>
                          <a:cs typeface=""/>
                        </a:defRPr>
                      </a:lvl1pPr>
                      <a:lvl2pPr marL="457200" algn="l" defTabSz="457200" rtl="0" eaLnBrk="1" latinLnBrk="0" hangingPunct="1">
                        <a:defRPr sz="1800" kern="1200">
                          <a:solidFill>
                            <a:schemeClr val="tx1"/>
                          </a:solidFill>
                          <a:latin typeface="Calibri" panose="020F0502020204030204"/>
                          <a:ea typeface=""/>
                          <a:cs typeface=""/>
                        </a:defRPr>
                      </a:lvl2pPr>
                      <a:lvl3pPr marL="914400" algn="l" defTabSz="457200" rtl="0" eaLnBrk="1" latinLnBrk="0" hangingPunct="1">
                        <a:defRPr sz="1800" kern="1200">
                          <a:solidFill>
                            <a:schemeClr val="tx1"/>
                          </a:solidFill>
                          <a:latin typeface="Calibri" panose="020F0502020204030204"/>
                          <a:ea typeface=""/>
                          <a:cs typeface=""/>
                        </a:defRPr>
                      </a:lvl3pPr>
                      <a:lvl4pPr marL="1371600" algn="l" defTabSz="457200" rtl="0" eaLnBrk="1" latinLnBrk="0" hangingPunct="1">
                        <a:defRPr sz="1800" kern="1200">
                          <a:solidFill>
                            <a:schemeClr val="tx1"/>
                          </a:solidFill>
                          <a:latin typeface="Calibri" panose="020F0502020204030204"/>
                          <a:ea typeface=""/>
                          <a:cs typeface=""/>
                        </a:defRPr>
                      </a:lvl4pPr>
                      <a:lvl5pPr marL="1828800" algn="l" defTabSz="457200" rtl="0" eaLnBrk="1" latinLnBrk="0" hangingPunct="1">
                        <a:defRPr sz="1800" kern="1200">
                          <a:solidFill>
                            <a:schemeClr val="tx1"/>
                          </a:solidFill>
                          <a:latin typeface="Calibri" panose="020F0502020204030204"/>
                          <a:ea typeface=""/>
                          <a:cs typeface=""/>
                        </a:defRPr>
                      </a:lvl5pPr>
                      <a:lvl6pPr marL="2286000" algn="l" defTabSz="457200" rtl="0" eaLnBrk="1" latinLnBrk="0" hangingPunct="1">
                        <a:defRPr sz="1800" kern="1200">
                          <a:solidFill>
                            <a:schemeClr val="tx1"/>
                          </a:solidFill>
                          <a:latin typeface="Calibri" panose="020F0502020204030204"/>
                          <a:ea typeface=""/>
                          <a:cs typeface=""/>
                        </a:defRPr>
                      </a:lvl6pPr>
                      <a:lvl7pPr marL="2743200" algn="l" defTabSz="457200" rtl="0" eaLnBrk="1" latinLnBrk="0" hangingPunct="1">
                        <a:defRPr sz="1800" kern="1200">
                          <a:solidFill>
                            <a:schemeClr val="tx1"/>
                          </a:solidFill>
                          <a:latin typeface="Calibri" panose="020F0502020204030204"/>
                          <a:ea typeface=""/>
                          <a:cs typeface=""/>
                        </a:defRPr>
                      </a:lvl7pPr>
                      <a:lvl8pPr marL="3200400" algn="l" defTabSz="457200" rtl="0" eaLnBrk="1" latinLnBrk="0" hangingPunct="1">
                        <a:defRPr sz="1800" kern="1200">
                          <a:solidFill>
                            <a:schemeClr val="tx1"/>
                          </a:solidFill>
                          <a:latin typeface="Calibri" panose="020F0502020204030204"/>
                          <a:ea typeface=""/>
                          <a:cs typeface=""/>
                        </a:defRPr>
                      </a:lvl8pPr>
                      <a:lvl9pPr marL="3657600" algn="l" defTabSz="457200" rtl="0" eaLnBrk="1" latinLnBrk="0" hangingPunct="1">
                        <a:defRPr sz="1800" kern="1200">
                          <a:solidFill>
                            <a:schemeClr val="tx1"/>
                          </a:solidFill>
                          <a:latin typeface="Calibri" panose="020F0502020204030204"/>
                          <a:ea typeface=""/>
                          <a:cs typeface=""/>
                        </a:defRPr>
                      </a:lvl9pPr>
                    </a:lstStyle>
                    <a:p>
                      <a:r>
                        <a:rPr lang="nb-NO" dirty="0"/>
                        <a:t>20 %</a:t>
                      </a:r>
                    </a:p>
                  </a:txBody>
                  <a:tcPr>
                    <a:lnL>
                      <a:noFill/>
                    </a:lnL>
                    <a:lnR w="6350" cap="flat" cmpd="sng" algn="ctr">
                      <a:solidFill>
                        <a:srgbClr val="5B9BD5"/>
                      </a:solidFill>
                      <a:prstDash val="solid"/>
                      <a:miter lim="800000"/>
                    </a:lnR>
                    <a:lnT w="6350" cap="flat" cmpd="sng" algn="ctr">
                      <a:solidFill>
                        <a:srgbClr val="5B9BD5"/>
                      </a:solidFill>
                      <a:prstDash val="solid"/>
                      <a:miter lim="800000"/>
                    </a:lnT>
                    <a:lnB w="6350" cap="flat" cmpd="sng" algn="ctr">
                      <a:solidFill>
                        <a:srgbClr val="5B9BD5"/>
                      </a:solidFill>
                      <a:prstDash val="solid"/>
                      <a:miter lim="800000"/>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369166">
                <a:tc>
                  <a:txBody>
                    <a:bodyPr/>
                    <a:lstStyle>
                      <a:lvl1pPr marL="0" algn="l" defTabSz="457200" rtl="0" eaLnBrk="1" latinLnBrk="0" hangingPunct="1">
                        <a:defRPr sz="1800" kern="1200">
                          <a:solidFill>
                            <a:schemeClr val="tx1"/>
                          </a:solidFill>
                          <a:latin typeface="Calibri" panose="020F0502020204030204"/>
                          <a:ea typeface=""/>
                          <a:cs typeface=""/>
                        </a:defRPr>
                      </a:lvl1pPr>
                      <a:lvl2pPr marL="457200" algn="l" defTabSz="457200" rtl="0" eaLnBrk="1" latinLnBrk="0" hangingPunct="1">
                        <a:defRPr sz="1800" kern="1200">
                          <a:solidFill>
                            <a:schemeClr val="tx1"/>
                          </a:solidFill>
                          <a:latin typeface="Calibri" panose="020F0502020204030204"/>
                          <a:ea typeface=""/>
                          <a:cs typeface=""/>
                        </a:defRPr>
                      </a:lvl2pPr>
                      <a:lvl3pPr marL="914400" algn="l" defTabSz="457200" rtl="0" eaLnBrk="1" latinLnBrk="0" hangingPunct="1">
                        <a:defRPr sz="1800" kern="1200">
                          <a:solidFill>
                            <a:schemeClr val="tx1"/>
                          </a:solidFill>
                          <a:latin typeface="Calibri" panose="020F0502020204030204"/>
                          <a:ea typeface=""/>
                          <a:cs typeface=""/>
                        </a:defRPr>
                      </a:lvl3pPr>
                      <a:lvl4pPr marL="1371600" algn="l" defTabSz="457200" rtl="0" eaLnBrk="1" latinLnBrk="0" hangingPunct="1">
                        <a:defRPr sz="1800" kern="1200">
                          <a:solidFill>
                            <a:schemeClr val="tx1"/>
                          </a:solidFill>
                          <a:latin typeface="Calibri" panose="020F0502020204030204"/>
                          <a:ea typeface=""/>
                          <a:cs typeface=""/>
                        </a:defRPr>
                      </a:lvl4pPr>
                      <a:lvl5pPr marL="1828800" algn="l" defTabSz="457200" rtl="0" eaLnBrk="1" latinLnBrk="0" hangingPunct="1">
                        <a:defRPr sz="1800" kern="1200">
                          <a:solidFill>
                            <a:schemeClr val="tx1"/>
                          </a:solidFill>
                          <a:latin typeface="Calibri" panose="020F0502020204030204"/>
                          <a:ea typeface=""/>
                          <a:cs typeface=""/>
                        </a:defRPr>
                      </a:lvl5pPr>
                      <a:lvl6pPr marL="2286000" algn="l" defTabSz="457200" rtl="0" eaLnBrk="1" latinLnBrk="0" hangingPunct="1">
                        <a:defRPr sz="1800" kern="1200">
                          <a:solidFill>
                            <a:schemeClr val="tx1"/>
                          </a:solidFill>
                          <a:latin typeface="Calibri" panose="020F0502020204030204"/>
                          <a:ea typeface=""/>
                          <a:cs typeface=""/>
                        </a:defRPr>
                      </a:lvl6pPr>
                      <a:lvl7pPr marL="2743200" algn="l" defTabSz="457200" rtl="0" eaLnBrk="1" latinLnBrk="0" hangingPunct="1">
                        <a:defRPr sz="1800" kern="1200">
                          <a:solidFill>
                            <a:schemeClr val="tx1"/>
                          </a:solidFill>
                          <a:latin typeface="Calibri" panose="020F0502020204030204"/>
                          <a:ea typeface=""/>
                          <a:cs typeface=""/>
                        </a:defRPr>
                      </a:lvl7pPr>
                      <a:lvl8pPr marL="3200400" algn="l" defTabSz="457200" rtl="0" eaLnBrk="1" latinLnBrk="0" hangingPunct="1">
                        <a:defRPr sz="1800" kern="1200">
                          <a:solidFill>
                            <a:schemeClr val="tx1"/>
                          </a:solidFill>
                          <a:latin typeface="Calibri" panose="020F0502020204030204"/>
                          <a:ea typeface=""/>
                          <a:cs typeface=""/>
                        </a:defRPr>
                      </a:lvl8pPr>
                      <a:lvl9pPr marL="3657600" algn="l" defTabSz="457200" rtl="0" eaLnBrk="1" latinLnBrk="0" hangingPunct="1">
                        <a:defRPr sz="1800" kern="1200">
                          <a:solidFill>
                            <a:schemeClr val="tx1"/>
                          </a:solidFill>
                          <a:latin typeface="Calibri" panose="020F0502020204030204"/>
                          <a:ea typeface=""/>
                          <a:cs typeface=""/>
                        </a:defRPr>
                      </a:lvl9pPr>
                    </a:lstStyle>
                    <a:p>
                      <a:r>
                        <a:rPr lang="nb-NO" dirty="0"/>
                        <a:t>Statistikk</a:t>
                      </a:r>
                    </a:p>
                  </a:txBody>
                  <a:tcPr>
                    <a:lnL w="6350" cap="flat" cmpd="sng" algn="ctr">
                      <a:solidFill>
                        <a:srgbClr val="5B9BD5"/>
                      </a:solidFill>
                      <a:prstDash val="solid"/>
                      <a:miter lim="800000"/>
                    </a:lnL>
                    <a:lnR>
                      <a:noFill/>
                    </a:lnR>
                    <a:lnT w="6350" cap="flat" cmpd="sng" algn="ctr">
                      <a:solidFill>
                        <a:srgbClr val="5B9BD5"/>
                      </a:solidFill>
                      <a:prstDash val="solid"/>
                      <a:miter lim="800000"/>
                    </a:lnT>
                    <a:lnB w="6350" cap="flat" cmpd="sng" algn="ctr">
                      <a:solidFill>
                        <a:srgbClr val="5B9BD5"/>
                      </a:solidFill>
                      <a:prstDash val="solid"/>
                      <a:miter lim="800000"/>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Calibri" panose="020F0502020204030204"/>
                          <a:ea typeface=""/>
                          <a:cs typeface=""/>
                        </a:defRPr>
                      </a:lvl1pPr>
                      <a:lvl2pPr marL="457200" algn="l" defTabSz="457200" rtl="0" eaLnBrk="1" latinLnBrk="0" hangingPunct="1">
                        <a:defRPr sz="1800" kern="1200">
                          <a:solidFill>
                            <a:schemeClr val="tx1"/>
                          </a:solidFill>
                          <a:latin typeface="Calibri" panose="020F0502020204030204"/>
                          <a:ea typeface=""/>
                          <a:cs typeface=""/>
                        </a:defRPr>
                      </a:lvl2pPr>
                      <a:lvl3pPr marL="914400" algn="l" defTabSz="457200" rtl="0" eaLnBrk="1" latinLnBrk="0" hangingPunct="1">
                        <a:defRPr sz="1800" kern="1200">
                          <a:solidFill>
                            <a:schemeClr val="tx1"/>
                          </a:solidFill>
                          <a:latin typeface="Calibri" panose="020F0502020204030204"/>
                          <a:ea typeface=""/>
                          <a:cs typeface=""/>
                        </a:defRPr>
                      </a:lvl3pPr>
                      <a:lvl4pPr marL="1371600" algn="l" defTabSz="457200" rtl="0" eaLnBrk="1" latinLnBrk="0" hangingPunct="1">
                        <a:defRPr sz="1800" kern="1200">
                          <a:solidFill>
                            <a:schemeClr val="tx1"/>
                          </a:solidFill>
                          <a:latin typeface="Calibri" panose="020F0502020204030204"/>
                          <a:ea typeface=""/>
                          <a:cs typeface=""/>
                        </a:defRPr>
                      </a:lvl4pPr>
                      <a:lvl5pPr marL="1828800" algn="l" defTabSz="457200" rtl="0" eaLnBrk="1" latinLnBrk="0" hangingPunct="1">
                        <a:defRPr sz="1800" kern="1200">
                          <a:solidFill>
                            <a:schemeClr val="tx1"/>
                          </a:solidFill>
                          <a:latin typeface="Calibri" panose="020F0502020204030204"/>
                          <a:ea typeface=""/>
                          <a:cs typeface=""/>
                        </a:defRPr>
                      </a:lvl5pPr>
                      <a:lvl6pPr marL="2286000" algn="l" defTabSz="457200" rtl="0" eaLnBrk="1" latinLnBrk="0" hangingPunct="1">
                        <a:defRPr sz="1800" kern="1200">
                          <a:solidFill>
                            <a:schemeClr val="tx1"/>
                          </a:solidFill>
                          <a:latin typeface="Calibri" panose="020F0502020204030204"/>
                          <a:ea typeface=""/>
                          <a:cs typeface=""/>
                        </a:defRPr>
                      </a:lvl6pPr>
                      <a:lvl7pPr marL="2743200" algn="l" defTabSz="457200" rtl="0" eaLnBrk="1" latinLnBrk="0" hangingPunct="1">
                        <a:defRPr sz="1800" kern="1200">
                          <a:solidFill>
                            <a:schemeClr val="tx1"/>
                          </a:solidFill>
                          <a:latin typeface="Calibri" panose="020F0502020204030204"/>
                          <a:ea typeface=""/>
                          <a:cs typeface=""/>
                        </a:defRPr>
                      </a:lvl7pPr>
                      <a:lvl8pPr marL="3200400" algn="l" defTabSz="457200" rtl="0" eaLnBrk="1" latinLnBrk="0" hangingPunct="1">
                        <a:defRPr sz="1800" kern="1200">
                          <a:solidFill>
                            <a:schemeClr val="tx1"/>
                          </a:solidFill>
                          <a:latin typeface="Calibri" panose="020F0502020204030204"/>
                          <a:ea typeface=""/>
                          <a:cs typeface=""/>
                        </a:defRPr>
                      </a:lvl8pPr>
                      <a:lvl9pPr marL="3657600" algn="l" defTabSz="457200" rtl="0" eaLnBrk="1" latinLnBrk="0" hangingPunct="1">
                        <a:defRPr sz="1800" kern="1200">
                          <a:solidFill>
                            <a:schemeClr val="tx1"/>
                          </a:solidFill>
                          <a:latin typeface="Calibri" panose="020F0502020204030204"/>
                          <a:ea typeface=""/>
                          <a:cs typeface=""/>
                        </a:defRPr>
                      </a:lvl9pPr>
                    </a:lstStyle>
                    <a:p>
                      <a:r>
                        <a:rPr lang="nb-NO" dirty="0"/>
                        <a:t>20 %</a:t>
                      </a:r>
                    </a:p>
                  </a:txBody>
                  <a:tcPr>
                    <a:lnL>
                      <a:noFill/>
                    </a:lnL>
                    <a:lnR>
                      <a:noFill/>
                    </a:lnR>
                    <a:lnT w="6350" cap="flat" cmpd="sng" algn="ctr">
                      <a:solidFill>
                        <a:srgbClr val="5B9BD5"/>
                      </a:solidFill>
                      <a:prstDash val="solid"/>
                      <a:miter lim="800000"/>
                    </a:lnT>
                    <a:lnB w="6350" cap="flat" cmpd="sng" algn="ctr">
                      <a:solidFill>
                        <a:srgbClr val="5B9BD5"/>
                      </a:solidFill>
                      <a:prstDash val="solid"/>
                      <a:miter lim="800000"/>
                    </a:lnB>
                    <a:lnTlToBr w="12700" cmpd="sng">
                      <a:noFill/>
                      <a:prstDash val="solid"/>
                    </a:lnTlToBr>
                    <a:lnBlToTr w="12700" cmpd="sng">
                      <a:noFill/>
                      <a:prstDash val="solid"/>
                    </a:lnBlToTr>
                    <a:noFill/>
                  </a:tcPr>
                </a:tc>
                <a:tc>
                  <a:txBody>
                    <a:bodyPr/>
                    <a:lstStyle>
                      <a:lvl1pPr marL="0" algn="l" defTabSz="457200" rtl="0" eaLnBrk="1" latinLnBrk="0" hangingPunct="1">
                        <a:defRPr sz="1800" kern="1200">
                          <a:solidFill>
                            <a:schemeClr val="tx1"/>
                          </a:solidFill>
                          <a:latin typeface="Calibri" panose="020F0502020204030204"/>
                          <a:ea typeface=""/>
                          <a:cs typeface=""/>
                        </a:defRPr>
                      </a:lvl1pPr>
                      <a:lvl2pPr marL="457200" algn="l" defTabSz="457200" rtl="0" eaLnBrk="1" latinLnBrk="0" hangingPunct="1">
                        <a:defRPr sz="1800" kern="1200">
                          <a:solidFill>
                            <a:schemeClr val="tx1"/>
                          </a:solidFill>
                          <a:latin typeface="Calibri" panose="020F0502020204030204"/>
                          <a:ea typeface=""/>
                          <a:cs typeface=""/>
                        </a:defRPr>
                      </a:lvl2pPr>
                      <a:lvl3pPr marL="914400" algn="l" defTabSz="457200" rtl="0" eaLnBrk="1" latinLnBrk="0" hangingPunct="1">
                        <a:defRPr sz="1800" kern="1200">
                          <a:solidFill>
                            <a:schemeClr val="tx1"/>
                          </a:solidFill>
                          <a:latin typeface="Calibri" panose="020F0502020204030204"/>
                          <a:ea typeface=""/>
                          <a:cs typeface=""/>
                        </a:defRPr>
                      </a:lvl3pPr>
                      <a:lvl4pPr marL="1371600" algn="l" defTabSz="457200" rtl="0" eaLnBrk="1" latinLnBrk="0" hangingPunct="1">
                        <a:defRPr sz="1800" kern="1200">
                          <a:solidFill>
                            <a:schemeClr val="tx1"/>
                          </a:solidFill>
                          <a:latin typeface="Calibri" panose="020F0502020204030204"/>
                          <a:ea typeface=""/>
                          <a:cs typeface=""/>
                        </a:defRPr>
                      </a:lvl4pPr>
                      <a:lvl5pPr marL="1828800" algn="l" defTabSz="457200" rtl="0" eaLnBrk="1" latinLnBrk="0" hangingPunct="1">
                        <a:defRPr sz="1800" kern="1200">
                          <a:solidFill>
                            <a:schemeClr val="tx1"/>
                          </a:solidFill>
                          <a:latin typeface="Calibri" panose="020F0502020204030204"/>
                          <a:ea typeface=""/>
                          <a:cs typeface=""/>
                        </a:defRPr>
                      </a:lvl5pPr>
                      <a:lvl6pPr marL="2286000" algn="l" defTabSz="457200" rtl="0" eaLnBrk="1" latinLnBrk="0" hangingPunct="1">
                        <a:defRPr sz="1800" kern="1200">
                          <a:solidFill>
                            <a:schemeClr val="tx1"/>
                          </a:solidFill>
                          <a:latin typeface="Calibri" panose="020F0502020204030204"/>
                          <a:ea typeface=""/>
                          <a:cs typeface=""/>
                        </a:defRPr>
                      </a:lvl6pPr>
                      <a:lvl7pPr marL="2743200" algn="l" defTabSz="457200" rtl="0" eaLnBrk="1" latinLnBrk="0" hangingPunct="1">
                        <a:defRPr sz="1800" kern="1200">
                          <a:solidFill>
                            <a:schemeClr val="tx1"/>
                          </a:solidFill>
                          <a:latin typeface="Calibri" panose="020F0502020204030204"/>
                          <a:ea typeface=""/>
                          <a:cs typeface=""/>
                        </a:defRPr>
                      </a:lvl7pPr>
                      <a:lvl8pPr marL="3200400" algn="l" defTabSz="457200" rtl="0" eaLnBrk="1" latinLnBrk="0" hangingPunct="1">
                        <a:defRPr sz="1800" kern="1200">
                          <a:solidFill>
                            <a:schemeClr val="tx1"/>
                          </a:solidFill>
                          <a:latin typeface="Calibri" panose="020F0502020204030204"/>
                          <a:ea typeface=""/>
                          <a:cs typeface=""/>
                        </a:defRPr>
                      </a:lvl8pPr>
                      <a:lvl9pPr marL="3657600" algn="l" defTabSz="457200" rtl="0" eaLnBrk="1" latinLnBrk="0" hangingPunct="1">
                        <a:defRPr sz="1800" kern="1200">
                          <a:solidFill>
                            <a:schemeClr val="tx1"/>
                          </a:solidFill>
                          <a:latin typeface="Calibri" panose="020F0502020204030204"/>
                          <a:ea typeface=""/>
                          <a:cs typeface=""/>
                        </a:defRPr>
                      </a:lvl9pPr>
                    </a:lstStyle>
                    <a:p>
                      <a:r>
                        <a:rPr lang="nb-NO" dirty="0"/>
                        <a:t>20 %</a:t>
                      </a:r>
                    </a:p>
                  </a:txBody>
                  <a:tcPr>
                    <a:lnL>
                      <a:noFill/>
                    </a:lnL>
                    <a:lnR w="6350" cap="flat" cmpd="sng" algn="ctr">
                      <a:solidFill>
                        <a:srgbClr val="5B9BD5"/>
                      </a:solidFill>
                      <a:prstDash val="solid"/>
                      <a:miter lim="800000"/>
                    </a:lnR>
                    <a:lnT w="6350" cap="flat" cmpd="sng" algn="ctr">
                      <a:solidFill>
                        <a:srgbClr val="5B9BD5"/>
                      </a:solidFill>
                      <a:prstDash val="solid"/>
                      <a:miter lim="800000"/>
                    </a:lnT>
                    <a:lnB w="6350" cap="flat" cmpd="sng" algn="ctr">
                      <a:solidFill>
                        <a:srgbClr val="5B9BD5"/>
                      </a:solidFill>
                      <a:prstDash val="solid"/>
                      <a:miter lim="800000"/>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bl>
          </a:graphicData>
        </a:graphic>
      </p:graphicFrame>
      <p:graphicFrame>
        <p:nvGraphicFramePr>
          <p:cNvPr id="7" name="Content Placeholder 3"/>
          <p:cNvGraphicFramePr>
            <a:graphicFrameLocks/>
          </p:cNvGraphicFramePr>
          <p:nvPr>
            <p:extLst>
              <p:ext uri="{D42A27DB-BD31-4B8C-83A1-F6EECF244321}">
                <p14:modId xmlns:p14="http://schemas.microsoft.com/office/powerpoint/2010/main" val="699117027"/>
              </p:ext>
            </p:extLst>
          </p:nvPr>
        </p:nvGraphicFramePr>
        <p:xfrm>
          <a:off x="1619672" y="4027814"/>
          <a:ext cx="5400600" cy="2214996"/>
        </p:xfrm>
        <a:graphic>
          <a:graphicData uri="http://schemas.openxmlformats.org/drawingml/2006/table">
            <a:tbl>
              <a:tblPr firstRow="1" bandRow="1">
                <a:tableStyleId>{F2DE63D5-997A-4646-A377-4702673A728D}</a:tableStyleId>
              </a:tblPr>
              <a:tblGrid>
                <a:gridCol w="1800200">
                  <a:extLst>
                    <a:ext uri="{9D8B030D-6E8A-4147-A177-3AD203B41FA5}">
                      <a16:colId xmlns:a16="http://schemas.microsoft.com/office/drawing/2014/main" val="20000"/>
                    </a:ext>
                  </a:extLst>
                </a:gridCol>
                <a:gridCol w="1800200">
                  <a:extLst>
                    <a:ext uri="{9D8B030D-6E8A-4147-A177-3AD203B41FA5}">
                      <a16:colId xmlns:a16="http://schemas.microsoft.com/office/drawing/2014/main" val="20001"/>
                    </a:ext>
                  </a:extLst>
                </a:gridCol>
                <a:gridCol w="1800200">
                  <a:extLst>
                    <a:ext uri="{9D8B030D-6E8A-4147-A177-3AD203B41FA5}">
                      <a16:colId xmlns:a16="http://schemas.microsoft.com/office/drawing/2014/main" val="20002"/>
                    </a:ext>
                  </a:extLst>
                </a:gridCol>
              </a:tblGrid>
              <a:tr h="369166">
                <a:tc>
                  <a:txBody>
                    <a:bodyPr/>
                    <a:lstStyle>
                      <a:lvl1pPr marL="0" algn="l" defTabSz="457200" rtl="0" eaLnBrk="1" latinLnBrk="0" hangingPunct="1">
                        <a:defRPr sz="1800" b="1" kern="1200">
                          <a:solidFill>
                            <a:schemeClr val="bg1"/>
                          </a:solidFill>
                          <a:latin typeface="Calibri" panose="020F0502020204030204"/>
                          <a:ea typeface=""/>
                          <a:cs typeface=""/>
                        </a:defRPr>
                      </a:lvl1pPr>
                      <a:lvl2pPr marL="457200" algn="l" defTabSz="457200" rtl="0" eaLnBrk="1" latinLnBrk="0" hangingPunct="1">
                        <a:defRPr sz="1800" b="1" kern="1200">
                          <a:solidFill>
                            <a:schemeClr val="bg1"/>
                          </a:solidFill>
                          <a:latin typeface="Calibri" panose="020F0502020204030204"/>
                          <a:ea typeface=""/>
                          <a:cs typeface=""/>
                        </a:defRPr>
                      </a:lvl2pPr>
                      <a:lvl3pPr marL="914400" algn="l" defTabSz="457200" rtl="0" eaLnBrk="1" latinLnBrk="0" hangingPunct="1">
                        <a:defRPr sz="1800" b="1" kern="1200">
                          <a:solidFill>
                            <a:schemeClr val="bg1"/>
                          </a:solidFill>
                          <a:latin typeface="Calibri" panose="020F0502020204030204"/>
                          <a:ea typeface=""/>
                          <a:cs typeface=""/>
                        </a:defRPr>
                      </a:lvl3pPr>
                      <a:lvl4pPr marL="1371600" algn="l" defTabSz="457200" rtl="0" eaLnBrk="1" latinLnBrk="0" hangingPunct="1">
                        <a:defRPr sz="1800" b="1" kern="1200">
                          <a:solidFill>
                            <a:schemeClr val="bg1"/>
                          </a:solidFill>
                          <a:latin typeface="Calibri" panose="020F0502020204030204"/>
                          <a:ea typeface=""/>
                          <a:cs typeface=""/>
                        </a:defRPr>
                      </a:lvl4pPr>
                      <a:lvl5pPr marL="1828800" algn="l" defTabSz="457200" rtl="0" eaLnBrk="1" latinLnBrk="0" hangingPunct="1">
                        <a:defRPr sz="1800" b="1" kern="1200">
                          <a:solidFill>
                            <a:schemeClr val="bg1"/>
                          </a:solidFill>
                          <a:latin typeface="Calibri" panose="020F0502020204030204"/>
                          <a:ea typeface=""/>
                          <a:cs typeface=""/>
                        </a:defRPr>
                      </a:lvl5pPr>
                      <a:lvl6pPr marL="2286000" algn="l" defTabSz="457200" rtl="0" eaLnBrk="1" latinLnBrk="0" hangingPunct="1">
                        <a:defRPr sz="1800" b="1" kern="1200">
                          <a:solidFill>
                            <a:schemeClr val="bg1"/>
                          </a:solidFill>
                          <a:latin typeface="Calibri" panose="020F0502020204030204"/>
                          <a:ea typeface=""/>
                          <a:cs typeface=""/>
                        </a:defRPr>
                      </a:lvl6pPr>
                      <a:lvl7pPr marL="2743200" algn="l" defTabSz="457200" rtl="0" eaLnBrk="1" latinLnBrk="0" hangingPunct="1">
                        <a:defRPr sz="1800" b="1" kern="1200">
                          <a:solidFill>
                            <a:schemeClr val="bg1"/>
                          </a:solidFill>
                          <a:latin typeface="Calibri" panose="020F0502020204030204"/>
                          <a:ea typeface=""/>
                          <a:cs typeface=""/>
                        </a:defRPr>
                      </a:lvl7pPr>
                      <a:lvl8pPr marL="3200400" algn="l" defTabSz="457200" rtl="0" eaLnBrk="1" latinLnBrk="0" hangingPunct="1">
                        <a:defRPr sz="1800" b="1" kern="1200">
                          <a:solidFill>
                            <a:schemeClr val="bg1"/>
                          </a:solidFill>
                          <a:latin typeface="Calibri" panose="020F0502020204030204"/>
                          <a:ea typeface=""/>
                          <a:cs typeface=""/>
                        </a:defRPr>
                      </a:lvl8pPr>
                      <a:lvl9pPr marL="3657600" algn="l" defTabSz="457200" rtl="0" eaLnBrk="1" latinLnBrk="0" hangingPunct="1">
                        <a:defRPr sz="1800" b="1" kern="1200">
                          <a:solidFill>
                            <a:schemeClr val="bg1"/>
                          </a:solidFill>
                          <a:latin typeface="Calibri" panose="020F0502020204030204"/>
                          <a:ea typeface=""/>
                          <a:cs typeface=""/>
                        </a:defRPr>
                      </a:lvl9pPr>
                    </a:lstStyle>
                    <a:p>
                      <a:r>
                        <a:rPr lang="nb-NO" dirty="0"/>
                        <a:t>Emneområde</a:t>
                      </a:r>
                    </a:p>
                  </a:txBody>
                  <a:tcPr/>
                </a:tc>
                <a:tc>
                  <a:txBody>
                    <a:bodyPr/>
                    <a:lstStyle>
                      <a:lvl1pPr marL="0" algn="l" defTabSz="457200" rtl="0" eaLnBrk="1" latinLnBrk="0" hangingPunct="1">
                        <a:defRPr sz="1800" b="1" kern="1200">
                          <a:solidFill>
                            <a:schemeClr val="bg1"/>
                          </a:solidFill>
                          <a:latin typeface="Calibri" panose="020F0502020204030204"/>
                          <a:ea typeface=""/>
                          <a:cs typeface=""/>
                        </a:defRPr>
                      </a:lvl1pPr>
                      <a:lvl2pPr marL="457200" algn="l" defTabSz="457200" rtl="0" eaLnBrk="1" latinLnBrk="0" hangingPunct="1">
                        <a:defRPr sz="1800" b="1" kern="1200">
                          <a:solidFill>
                            <a:schemeClr val="bg1"/>
                          </a:solidFill>
                          <a:latin typeface="Calibri" panose="020F0502020204030204"/>
                          <a:ea typeface=""/>
                          <a:cs typeface=""/>
                        </a:defRPr>
                      </a:lvl2pPr>
                      <a:lvl3pPr marL="914400" algn="l" defTabSz="457200" rtl="0" eaLnBrk="1" latinLnBrk="0" hangingPunct="1">
                        <a:defRPr sz="1800" b="1" kern="1200">
                          <a:solidFill>
                            <a:schemeClr val="bg1"/>
                          </a:solidFill>
                          <a:latin typeface="Calibri" panose="020F0502020204030204"/>
                          <a:ea typeface=""/>
                          <a:cs typeface=""/>
                        </a:defRPr>
                      </a:lvl3pPr>
                      <a:lvl4pPr marL="1371600" algn="l" defTabSz="457200" rtl="0" eaLnBrk="1" latinLnBrk="0" hangingPunct="1">
                        <a:defRPr sz="1800" b="1" kern="1200">
                          <a:solidFill>
                            <a:schemeClr val="bg1"/>
                          </a:solidFill>
                          <a:latin typeface="Calibri" panose="020F0502020204030204"/>
                          <a:ea typeface=""/>
                          <a:cs typeface=""/>
                        </a:defRPr>
                      </a:lvl4pPr>
                      <a:lvl5pPr marL="1828800" algn="l" defTabSz="457200" rtl="0" eaLnBrk="1" latinLnBrk="0" hangingPunct="1">
                        <a:defRPr sz="1800" b="1" kern="1200">
                          <a:solidFill>
                            <a:schemeClr val="bg1"/>
                          </a:solidFill>
                          <a:latin typeface="Calibri" panose="020F0502020204030204"/>
                          <a:ea typeface=""/>
                          <a:cs typeface=""/>
                        </a:defRPr>
                      </a:lvl5pPr>
                      <a:lvl6pPr marL="2286000" algn="l" defTabSz="457200" rtl="0" eaLnBrk="1" latinLnBrk="0" hangingPunct="1">
                        <a:defRPr sz="1800" b="1" kern="1200">
                          <a:solidFill>
                            <a:schemeClr val="bg1"/>
                          </a:solidFill>
                          <a:latin typeface="Calibri" panose="020F0502020204030204"/>
                          <a:ea typeface=""/>
                          <a:cs typeface=""/>
                        </a:defRPr>
                      </a:lvl6pPr>
                      <a:lvl7pPr marL="2743200" algn="l" defTabSz="457200" rtl="0" eaLnBrk="1" latinLnBrk="0" hangingPunct="1">
                        <a:defRPr sz="1800" b="1" kern="1200">
                          <a:solidFill>
                            <a:schemeClr val="bg1"/>
                          </a:solidFill>
                          <a:latin typeface="Calibri" panose="020F0502020204030204"/>
                          <a:ea typeface=""/>
                          <a:cs typeface=""/>
                        </a:defRPr>
                      </a:lvl7pPr>
                      <a:lvl8pPr marL="3200400" algn="l" defTabSz="457200" rtl="0" eaLnBrk="1" latinLnBrk="0" hangingPunct="1">
                        <a:defRPr sz="1800" b="1" kern="1200">
                          <a:solidFill>
                            <a:schemeClr val="bg1"/>
                          </a:solidFill>
                          <a:latin typeface="Calibri" panose="020F0502020204030204"/>
                          <a:ea typeface=""/>
                          <a:cs typeface=""/>
                        </a:defRPr>
                      </a:lvl8pPr>
                      <a:lvl9pPr marL="3657600" algn="l" defTabSz="457200" rtl="0" eaLnBrk="1" latinLnBrk="0" hangingPunct="1">
                        <a:defRPr sz="1800" b="1" kern="1200">
                          <a:solidFill>
                            <a:schemeClr val="bg1"/>
                          </a:solidFill>
                          <a:latin typeface="Calibri" panose="020F0502020204030204"/>
                          <a:ea typeface=""/>
                          <a:cs typeface=""/>
                        </a:defRPr>
                      </a:lvl9pPr>
                    </a:lstStyle>
                    <a:p>
                      <a:r>
                        <a:rPr lang="nb-NO" dirty="0"/>
                        <a:t>5. trinn</a:t>
                      </a:r>
                    </a:p>
                  </a:txBody>
                  <a:tcPr/>
                </a:tc>
                <a:tc>
                  <a:txBody>
                    <a:bodyPr/>
                    <a:lstStyle>
                      <a:lvl1pPr marL="0" algn="l" defTabSz="457200" rtl="0" eaLnBrk="1" latinLnBrk="0" hangingPunct="1">
                        <a:defRPr sz="1800" b="1" kern="1200">
                          <a:solidFill>
                            <a:schemeClr val="bg1"/>
                          </a:solidFill>
                          <a:latin typeface="Calibri" panose="020F0502020204030204"/>
                          <a:ea typeface=""/>
                          <a:cs typeface=""/>
                        </a:defRPr>
                      </a:lvl1pPr>
                      <a:lvl2pPr marL="457200" algn="l" defTabSz="457200" rtl="0" eaLnBrk="1" latinLnBrk="0" hangingPunct="1">
                        <a:defRPr sz="1800" b="1" kern="1200">
                          <a:solidFill>
                            <a:schemeClr val="bg1"/>
                          </a:solidFill>
                          <a:latin typeface="Calibri" panose="020F0502020204030204"/>
                          <a:ea typeface=""/>
                          <a:cs typeface=""/>
                        </a:defRPr>
                      </a:lvl2pPr>
                      <a:lvl3pPr marL="914400" algn="l" defTabSz="457200" rtl="0" eaLnBrk="1" latinLnBrk="0" hangingPunct="1">
                        <a:defRPr sz="1800" b="1" kern="1200">
                          <a:solidFill>
                            <a:schemeClr val="bg1"/>
                          </a:solidFill>
                          <a:latin typeface="Calibri" panose="020F0502020204030204"/>
                          <a:ea typeface=""/>
                          <a:cs typeface=""/>
                        </a:defRPr>
                      </a:lvl3pPr>
                      <a:lvl4pPr marL="1371600" algn="l" defTabSz="457200" rtl="0" eaLnBrk="1" latinLnBrk="0" hangingPunct="1">
                        <a:defRPr sz="1800" b="1" kern="1200">
                          <a:solidFill>
                            <a:schemeClr val="bg1"/>
                          </a:solidFill>
                          <a:latin typeface="Calibri" panose="020F0502020204030204"/>
                          <a:ea typeface=""/>
                          <a:cs typeface=""/>
                        </a:defRPr>
                      </a:lvl4pPr>
                      <a:lvl5pPr marL="1828800" algn="l" defTabSz="457200" rtl="0" eaLnBrk="1" latinLnBrk="0" hangingPunct="1">
                        <a:defRPr sz="1800" b="1" kern="1200">
                          <a:solidFill>
                            <a:schemeClr val="bg1"/>
                          </a:solidFill>
                          <a:latin typeface="Calibri" panose="020F0502020204030204"/>
                          <a:ea typeface=""/>
                          <a:cs typeface=""/>
                        </a:defRPr>
                      </a:lvl5pPr>
                      <a:lvl6pPr marL="2286000" algn="l" defTabSz="457200" rtl="0" eaLnBrk="1" latinLnBrk="0" hangingPunct="1">
                        <a:defRPr sz="1800" b="1" kern="1200">
                          <a:solidFill>
                            <a:schemeClr val="bg1"/>
                          </a:solidFill>
                          <a:latin typeface="Calibri" panose="020F0502020204030204"/>
                          <a:ea typeface=""/>
                          <a:cs typeface=""/>
                        </a:defRPr>
                      </a:lvl6pPr>
                      <a:lvl7pPr marL="2743200" algn="l" defTabSz="457200" rtl="0" eaLnBrk="1" latinLnBrk="0" hangingPunct="1">
                        <a:defRPr sz="1800" b="1" kern="1200">
                          <a:solidFill>
                            <a:schemeClr val="bg1"/>
                          </a:solidFill>
                          <a:latin typeface="Calibri" panose="020F0502020204030204"/>
                          <a:ea typeface=""/>
                          <a:cs typeface=""/>
                        </a:defRPr>
                      </a:lvl7pPr>
                      <a:lvl8pPr marL="3200400" algn="l" defTabSz="457200" rtl="0" eaLnBrk="1" latinLnBrk="0" hangingPunct="1">
                        <a:defRPr sz="1800" b="1" kern="1200">
                          <a:solidFill>
                            <a:schemeClr val="bg1"/>
                          </a:solidFill>
                          <a:latin typeface="Calibri" panose="020F0502020204030204"/>
                          <a:ea typeface=""/>
                          <a:cs typeface=""/>
                        </a:defRPr>
                      </a:lvl8pPr>
                      <a:lvl9pPr marL="3657600" algn="l" defTabSz="457200" rtl="0" eaLnBrk="1" latinLnBrk="0" hangingPunct="1">
                        <a:defRPr sz="1800" b="1" kern="1200">
                          <a:solidFill>
                            <a:schemeClr val="bg1"/>
                          </a:solidFill>
                          <a:latin typeface="Calibri" panose="020F0502020204030204"/>
                          <a:ea typeface=""/>
                          <a:cs typeface=""/>
                        </a:defRPr>
                      </a:lvl9pPr>
                    </a:lstStyle>
                    <a:p>
                      <a:r>
                        <a:rPr lang="nb-NO" dirty="0"/>
                        <a:t>9. trinn</a:t>
                      </a:r>
                    </a:p>
                  </a:txBody>
                  <a:tcPr/>
                </a:tc>
                <a:extLst>
                  <a:ext uri="{0D108BD9-81ED-4DB2-BD59-A6C34878D82A}">
                    <a16:rowId xmlns:a16="http://schemas.microsoft.com/office/drawing/2014/main" val="10000"/>
                  </a:ext>
                </a:extLst>
              </a:tr>
              <a:tr h="369166">
                <a:tc>
                  <a:txBody>
                    <a:bodyPr/>
                    <a:lstStyle>
                      <a:lvl1pPr marL="0" algn="l" defTabSz="457200" rtl="0" eaLnBrk="1" latinLnBrk="0" hangingPunct="1">
                        <a:defRPr sz="1800" kern="1200">
                          <a:solidFill>
                            <a:schemeClr val="tx1"/>
                          </a:solidFill>
                          <a:latin typeface="Calibri" panose="020F0502020204030204"/>
                          <a:ea typeface=""/>
                          <a:cs typeface=""/>
                        </a:defRPr>
                      </a:lvl1pPr>
                      <a:lvl2pPr marL="457200" algn="l" defTabSz="457200" rtl="0" eaLnBrk="1" latinLnBrk="0" hangingPunct="1">
                        <a:defRPr sz="1800" kern="1200">
                          <a:solidFill>
                            <a:schemeClr val="tx1"/>
                          </a:solidFill>
                          <a:latin typeface="Calibri" panose="020F0502020204030204"/>
                          <a:ea typeface=""/>
                          <a:cs typeface=""/>
                        </a:defRPr>
                      </a:lvl2pPr>
                      <a:lvl3pPr marL="914400" algn="l" defTabSz="457200" rtl="0" eaLnBrk="1" latinLnBrk="0" hangingPunct="1">
                        <a:defRPr sz="1800" kern="1200">
                          <a:solidFill>
                            <a:schemeClr val="tx1"/>
                          </a:solidFill>
                          <a:latin typeface="Calibri" panose="020F0502020204030204"/>
                          <a:ea typeface=""/>
                          <a:cs typeface=""/>
                        </a:defRPr>
                      </a:lvl3pPr>
                      <a:lvl4pPr marL="1371600" algn="l" defTabSz="457200" rtl="0" eaLnBrk="1" latinLnBrk="0" hangingPunct="1">
                        <a:defRPr sz="1800" kern="1200">
                          <a:solidFill>
                            <a:schemeClr val="tx1"/>
                          </a:solidFill>
                          <a:latin typeface="Calibri" panose="020F0502020204030204"/>
                          <a:ea typeface=""/>
                          <a:cs typeface=""/>
                        </a:defRPr>
                      </a:lvl4pPr>
                      <a:lvl5pPr marL="1828800" algn="l" defTabSz="457200" rtl="0" eaLnBrk="1" latinLnBrk="0" hangingPunct="1">
                        <a:defRPr sz="1800" kern="1200">
                          <a:solidFill>
                            <a:schemeClr val="tx1"/>
                          </a:solidFill>
                          <a:latin typeface="Calibri" panose="020F0502020204030204"/>
                          <a:ea typeface=""/>
                          <a:cs typeface=""/>
                        </a:defRPr>
                      </a:lvl5pPr>
                      <a:lvl6pPr marL="2286000" algn="l" defTabSz="457200" rtl="0" eaLnBrk="1" latinLnBrk="0" hangingPunct="1">
                        <a:defRPr sz="1800" kern="1200">
                          <a:solidFill>
                            <a:schemeClr val="tx1"/>
                          </a:solidFill>
                          <a:latin typeface="Calibri" panose="020F0502020204030204"/>
                          <a:ea typeface=""/>
                          <a:cs typeface=""/>
                        </a:defRPr>
                      </a:lvl6pPr>
                      <a:lvl7pPr marL="2743200" algn="l" defTabSz="457200" rtl="0" eaLnBrk="1" latinLnBrk="0" hangingPunct="1">
                        <a:defRPr sz="1800" kern="1200">
                          <a:solidFill>
                            <a:schemeClr val="tx1"/>
                          </a:solidFill>
                          <a:latin typeface="Calibri" panose="020F0502020204030204"/>
                          <a:ea typeface=""/>
                          <a:cs typeface=""/>
                        </a:defRPr>
                      </a:lvl7pPr>
                      <a:lvl8pPr marL="3200400" algn="l" defTabSz="457200" rtl="0" eaLnBrk="1" latinLnBrk="0" hangingPunct="1">
                        <a:defRPr sz="1800" kern="1200">
                          <a:solidFill>
                            <a:schemeClr val="tx1"/>
                          </a:solidFill>
                          <a:latin typeface="Calibri" panose="020F0502020204030204"/>
                          <a:ea typeface=""/>
                          <a:cs typeface=""/>
                        </a:defRPr>
                      </a:lvl8pPr>
                      <a:lvl9pPr marL="3657600" algn="l" defTabSz="457200" rtl="0" eaLnBrk="1" latinLnBrk="0" hangingPunct="1">
                        <a:defRPr sz="1800" kern="1200">
                          <a:solidFill>
                            <a:schemeClr val="tx1"/>
                          </a:solidFill>
                          <a:latin typeface="Calibri" panose="020F0502020204030204"/>
                          <a:ea typeface=""/>
                          <a:cs typeface=""/>
                        </a:defRPr>
                      </a:lvl9pPr>
                    </a:lstStyle>
                    <a:p>
                      <a:r>
                        <a:rPr lang="nb-NO" dirty="0"/>
                        <a:t>Biologi</a:t>
                      </a:r>
                    </a:p>
                  </a:txBody>
                  <a:tcPr/>
                </a:tc>
                <a:tc>
                  <a:txBody>
                    <a:bodyPr/>
                    <a:lstStyle>
                      <a:lvl1pPr marL="0" algn="l" defTabSz="457200" rtl="0" eaLnBrk="1" latinLnBrk="0" hangingPunct="1">
                        <a:defRPr sz="1800" kern="1200">
                          <a:solidFill>
                            <a:schemeClr val="tx1"/>
                          </a:solidFill>
                          <a:latin typeface="Calibri" panose="020F0502020204030204"/>
                          <a:ea typeface=""/>
                          <a:cs typeface=""/>
                        </a:defRPr>
                      </a:lvl1pPr>
                      <a:lvl2pPr marL="457200" algn="l" defTabSz="457200" rtl="0" eaLnBrk="1" latinLnBrk="0" hangingPunct="1">
                        <a:defRPr sz="1800" kern="1200">
                          <a:solidFill>
                            <a:schemeClr val="tx1"/>
                          </a:solidFill>
                          <a:latin typeface="Calibri" panose="020F0502020204030204"/>
                          <a:ea typeface=""/>
                          <a:cs typeface=""/>
                        </a:defRPr>
                      </a:lvl2pPr>
                      <a:lvl3pPr marL="914400" algn="l" defTabSz="457200" rtl="0" eaLnBrk="1" latinLnBrk="0" hangingPunct="1">
                        <a:defRPr sz="1800" kern="1200">
                          <a:solidFill>
                            <a:schemeClr val="tx1"/>
                          </a:solidFill>
                          <a:latin typeface="Calibri" panose="020F0502020204030204"/>
                          <a:ea typeface=""/>
                          <a:cs typeface=""/>
                        </a:defRPr>
                      </a:lvl3pPr>
                      <a:lvl4pPr marL="1371600" algn="l" defTabSz="457200" rtl="0" eaLnBrk="1" latinLnBrk="0" hangingPunct="1">
                        <a:defRPr sz="1800" kern="1200">
                          <a:solidFill>
                            <a:schemeClr val="tx1"/>
                          </a:solidFill>
                          <a:latin typeface="Calibri" panose="020F0502020204030204"/>
                          <a:ea typeface=""/>
                          <a:cs typeface=""/>
                        </a:defRPr>
                      </a:lvl4pPr>
                      <a:lvl5pPr marL="1828800" algn="l" defTabSz="457200" rtl="0" eaLnBrk="1" latinLnBrk="0" hangingPunct="1">
                        <a:defRPr sz="1800" kern="1200">
                          <a:solidFill>
                            <a:schemeClr val="tx1"/>
                          </a:solidFill>
                          <a:latin typeface="Calibri" panose="020F0502020204030204"/>
                          <a:ea typeface=""/>
                          <a:cs typeface=""/>
                        </a:defRPr>
                      </a:lvl5pPr>
                      <a:lvl6pPr marL="2286000" algn="l" defTabSz="457200" rtl="0" eaLnBrk="1" latinLnBrk="0" hangingPunct="1">
                        <a:defRPr sz="1800" kern="1200">
                          <a:solidFill>
                            <a:schemeClr val="tx1"/>
                          </a:solidFill>
                          <a:latin typeface="Calibri" panose="020F0502020204030204"/>
                          <a:ea typeface=""/>
                          <a:cs typeface=""/>
                        </a:defRPr>
                      </a:lvl6pPr>
                      <a:lvl7pPr marL="2743200" algn="l" defTabSz="457200" rtl="0" eaLnBrk="1" latinLnBrk="0" hangingPunct="1">
                        <a:defRPr sz="1800" kern="1200">
                          <a:solidFill>
                            <a:schemeClr val="tx1"/>
                          </a:solidFill>
                          <a:latin typeface="Calibri" panose="020F0502020204030204"/>
                          <a:ea typeface=""/>
                          <a:cs typeface=""/>
                        </a:defRPr>
                      </a:lvl7pPr>
                      <a:lvl8pPr marL="3200400" algn="l" defTabSz="457200" rtl="0" eaLnBrk="1" latinLnBrk="0" hangingPunct="1">
                        <a:defRPr sz="1800" kern="1200">
                          <a:solidFill>
                            <a:schemeClr val="tx1"/>
                          </a:solidFill>
                          <a:latin typeface="Calibri" panose="020F0502020204030204"/>
                          <a:ea typeface=""/>
                          <a:cs typeface=""/>
                        </a:defRPr>
                      </a:lvl8pPr>
                      <a:lvl9pPr marL="3657600" algn="l" defTabSz="457200" rtl="0" eaLnBrk="1" latinLnBrk="0" hangingPunct="1">
                        <a:defRPr sz="1800" kern="1200">
                          <a:solidFill>
                            <a:schemeClr val="tx1"/>
                          </a:solidFill>
                          <a:latin typeface="Calibri" panose="020F0502020204030204"/>
                          <a:ea typeface=""/>
                          <a:cs typeface=""/>
                        </a:defRPr>
                      </a:lvl9pPr>
                    </a:lstStyle>
                    <a:p>
                      <a:r>
                        <a:rPr lang="nb-NO" dirty="0"/>
                        <a:t>45 %</a:t>
                      </a:r>
                    </a:p>
                  </a:txBody>
                  <a:tcPr/>
                </a:tc>
                <a:tc>
                  <a:txBody>
                    <a:bodyPr/>
                    <a:lstStyle>
                      <a:lvl1pPr marL="0" algn="l" defTabSz="457200" rtl="0" eaLnBrk="1" latinLnBrk="0" hangingPunct="1">
                        <a:defRPr sz="1800" kern="1200">
                          <a:solidFill>
                            <a:schemeClr val="tx1"/>
                          </a:solidFill>
                          <a:latin typeface="Calibri" panose="020F0502020204030204"/>
                          <a:ea typeface=""/>
                          <a:cs typeface=""/>
                        </a:defRPr>
                      </a:lvl1pPr>
                      <a:lvl2pPr marL="457200" algn="l" defTabSz="457200" rtl="0" eaLnBrk="1" latinLnBrk="0" hangingPunct="1">
                        <a:defRPr sz="1800" kern="1200">
                          <a:solidFill>
                            <a:schemeClr val="tx1"/>
                          </a:solidFill>
                          <a:latin typeface="Calibri" panose="020F0502020204030204"/>
                          <a:ea typeface=""/>
                          <a:cs typeface=""/>
                        </a:defRPr>
                      </a:lvl2pPr>
                      <a:lvl3pPr marL="914400" algn="l" defTabSz="457200" rtl="0" eaLnBrk="1" latinLnBrk="0" hangingPunct="1">
                        <a:defRPr sz="1800" kern="1200">
                          <a:solidFill>
                            <a:schemeClr val="tx1"/>
                          </a:solidFill>
                          <a:latin typeface="Calibri" panose="020F0502020204030204"/>
                          <a:ea typeface=""/>
                          <a:cs typeface=""/>
                        </a:defRPr>
                      </a:lvl3pPr>
                      <a:lvl4pPr marL="1371600" algn="l" defTabSz="457200" rtl="0" eaLnBrk="1" latinLnBrk="0" hangingPunct="1">
                        <a:defRPr sz="1800" kern="1200">
                          <a:solidFill>
                            <a:schemeClr val="tx1"/>
                          </a:solidFill>
                          <a:latin typeface="Calibri" panose="020F0502020204030204"/>
                          <a:ea typeface=""/>
                          <a:cs typeface=""/>
                        </a:defRPr>
                      </a:lvl4pPr>
                      <a:lvl5pPr marL="1828800" algn="l" defTabSz="457200" rtl="0" eaLnBrk="1" latinLnBrk="0" hangingPunct="1">
                        <a:defRPr sz="1800" kern="1200">
                          <a:solidFill>
                            <a:schemeClr val="tx1"/>
                          </a:solidFill>
                          <a:latin typeface="Calibri" panose="020F0502020204030204"/>
                          <a:ea typeface=""/>
                          <a:cs typeface=""/>
                        </a:defRPr>
                      </a:lvl5pPr>
                      <a:lvl6pPr marL="2286000" algn="l" defTabSz="457200" rtl="0" eaLnBrk="1" latinLnBrk="0" hangingPunct="1">
                        <a:defRPr sz="1800" kern="1200">
                          <a:solidFill>
                            <a:schemeClr val="tx1"/>
                          </a:solidFill>
                          <a:latin typeface="Calibri" panose="020F0502020204030204"/>
                          <a:ea typeface=""/>
                          <a:cs typeface=""/>
                        </a:defRPr>
                      </a:lvl6pPr>
                      <a:lvl7pPr marL="2743200" algn="l" defTabSz="457200" rtl="0" eaLnBrk="1" latinLnBrk="0" hangingPunct="1">
                        <a:defRPr sz="1800" kern="1200">
                          <a:solidFill>
                            <a:schemeClr val="tx1"/>
                          </a:solidFill>
                          <a:latin typeface="Calibri" panose="020F0502020204030204"/>
                          <a:ea typeface=""/>
                          <a:cs typeface=""/>
                        </a:defRPr>
                      </a:lvl7pPr>
                      <a:lvl8pPr marL="3200400" algn="l" defTabSz="457200" rtl="0" eaLnBrk="1" latinLnBrk="0" hangingPunct="1">
                        <a:defRPr sz="1800" kern="1200">
                          <a:solidFill>
                            <a:schemeClr val="tx1"/>
                          </a:solidFill>
                          <a:latin typeface="Calibri" panose="020F0502020204030204"/>
                          <a:ea typeface=""/>
                          <a:cs typeface=""/>
                        </a:defRPr>
                      </a:lvl8pPr>
                      <a:lvl9pPr marL="3657600" algn="l" defTabSz="457200" rtl="0" eaLnBrk="1" latinLnBrk="0" hangingPunct="1">
                        <a:defRPr sz="1800" kern="1200">
                          <a:solidFill>
                            <a:schemeClr val="tx1"/>
                          </a:solidFill>
                          <a:latin typeface="Calibri" panose="020F0502020204030204"/>
                          <a:ea typeface=""/>
                          <a:cs typeface=""/>
                        </a:defRPr>
                      </a:lvl9pPr>
                    </a:lstStyle>
                    <a:p>
                      <a:r>
                        <a:rPr lang="nb-NO" dirty="0"/>
                        <a:t>35 %</a:t>
                      </a:r>
                    </a:p>
                  </a:txBody>
                  <a:tcPr/>
                </a:tc>
                <a:extLst>
                  <a:ext uri="{0D108BD9-81ED-4DB2-BD59-A6C34878D82A}">
                    <a16:rowId xmlns:a16="http://schemas.microsoft.com/office/drawing/2014/main" val="10001"/>
                  </a:ext>
                </a:extLst>
              </a:tr>
              <a:tr h="369166">
                <a:tc>
                  <a:txBody>
                    <a:bodyPr/>
                    <a:lstStyle>
                      <a:lvl1pPr marL="0" algn="l" defTabSz="457200" rtl="0" eaLnBrk="1" latinLnBrk="0" hangingPunct="1">
                        <a:defRPr sz="1800" kern="1200">
                          <a:solidFill>
                            <a:schemeClr val="tx1"/>
                          </a:solidFill>
                          <a:latin typeface="Calibri" panose="020F0502020204030204"/>
                          <a:ea typeface=""/>
                          <a:cs typeface=""/>
                        </a:defRPr>
                      </a:lvl1pPr>
                      <a:lvl2pPr marL="457200" algn="l" defTabSz="457200" rtl="0" eaLnBrk="1" latinLnBrk="0" hangingPunct="1">
                        <a:defRPr sz="1800" kern="1200">
                          <a:solidFill>
                            <a:schemeClr val="tx1"/>
                          </a:solidFill>
                          <a:latin typeface="Calibri" panose="020F0502020204030204"/>
                          <a:ea typeface=""/>
                          <a:cs typeface=""/>
                        </a:defRPr>
                      </a:lvl2pPr>
                      <a:lvl3pPr marL="914400" algn="l" defTabSz="457200" rtl="0" eaLnBrk="1" latinLnBrk="0" hangingPunct="1">
                        <a:defRPr sz="1800" kern="1200">
                          <a:solidFill>
                            <a:schemeClr val="tx1"/>
                          </a:solidFill>
                          <a:latin typeface="Calibri" panose="020F0502020204030204"/>
                          <a:ea typeface=""/>
                          <a:cs typeface=""/>
                        </a:defRPr>
                      </a:lvl3pPr>
                      <a:lvl4pPr marL="1371600" algn="l" defTabSz="457200" rtl="0" eaLnBrk="1" latinLnBrk="0" hangingPunct="1">
                        <a:defRPr sz="1800" kern="1200">
                          <a:solidFill>
                            <a:schemeClr val="tx1"/>
                          </a:solidFill>
                          <a:latin typeface="Calibri" panose="020F0502020204030204"/>
                          <a:ea typeface=""/>
                          <a:cs typeface=""/>
                        </a:defRPr>
                      </a:lvl4pPr>
                      <a:lvl5pPr marL="1828800" algn="l" defTabSz="457200" rtl="0" eaLnBrk="1" latinLnBrk="0" hangingPunct="1">
                        <a:defRPr sz="1800" kern="1200">
                          <a:solidFill>
                            <a:schemeClr val="tx1"/>
                          </a:solidFill>
                          <a:latin typeface="Calibri" panose="020F0502020204030204"/>
                          <a:ea typeface=""/>
                          <a:cs typeface=""/>
                        </a:defRPr>
                      </a:lvl5pPr>
                      <a:lvl6pPr marL="2286000" algn="l" defTabSz="457200" rtl="0" eaLnBrk="1" latinLnBrk="0" hangingPunct="1">
                        <a:defRPr sz="1800" kern="1200">
                          <a:solidFill>
                            <a:schemeClr val="tx1"/>
                          </a:solidFill>
                          <a:latin typeface="Calibri" panose="020F0502020204030204"/>
                          <a:ea typeface=""/>
                          <a:cs typeface=""/>
                        </a:defRPr>
                      </a:lvl6pPr>
                      <a:lvl7pPr marL="2743200" algn="l" defTabSz="457200" rtl="0" eaLnBrk="1" latinLnBrk="0" hangingPunct="1">
                        <a:defRPr sz="1800" kern="1200">
                          <a:solidFill>
                            <a:schemeClr val="tx1"/>
                          </a:solidFill>
                          <a:latin typeface="Calibri" panose="020F0502020204030204"/>
                          <a:ea typeface=""/>
                          <a:cs typeface=""/>
                        </a:defRPr>
                      </a:lvl7pPr>
                      <a:lvl8pPr marL="3200400" algn="l" defTabSz="457200" rtl="0" eaLnBrk="1" latinLnBrk="0" hangingPunct="1">
                        <a:defRPr sz="1800" kern="1200">
                          <a:solidFill>
                            <a:schemeClr val="tx1"/>
                          </a:solidFill>
                          <a:latin typeface="Calibri" panose="020F0502020204030204"/>
                          <a:ea typeface=""/>
                          <a:cs typeface=""/>
                        </a:defRPr>
                      </a:lvl8pPr>
                      <a:lvl9pPr marL="3657600" algn="l" defTabSz="457200" rtl="0" eaLnBrk="1" latinLnBrk="0" hangingPunct="1">
                        <a:defRPr sz="1800" kern="1200">
                          <a:solidFill>
                            <a:schemeClr val="tx1"/>
                          </a:solidFill>
                          <a:latin typeface="Calibri" panose="020F0502020204030204"/>
                          <a:ea typeface=""/>
                          <a:cs typeface=""/>
                        </a:defRPr>
                      </a:lvl9pPr>
                    </a:lstStyle>
                    <a:p>
                      <a:r>
                        <a:rPr lang="nb-NO" dirty="0"/>
                        <a:t>Fysikk/kjemi</a:t>
                      </a:r>
                    </a:p>
                  </a:txBody>
                  <a:tcPr/>
                </a:tc>
                <a:tc>
                  <a:txBody>
                    <a:bodyPr/>
                    <a:lstStyle>
                      <a:lvl1pPr marL="0" algn="l" defTabSz="457200" rtl="0" eaLnBrk="1" latinLnBrk="0" hangingPunct="1">
                        <a:defRPr sz="1800" kern="1200">
                          <a:solidFill>
                            <a:schemeClr val="tx1"/>
                          </a:solidFill>
                          <a:latin typeface="Calibri" panose="020F0502020204030204"/>
                          <a:ea typeface=""/>
                          <a:cs typeface=""/>
                        </a:defRPr>
                      </a:lvl1pPr>
                      <a:lvl2pPr marL="457200" algn="l" defTabSz="457200" rtl="0" eaLnBrk="1" latinLnBrk="0" hangingPunct="1">
                        <a:defRPr sz="1800" kern="1200">
                          <a:solidFill>
                            <a:schemeClr val="tx1"/>
                          </a:solidFill>
                          <a:latin typeface="Calibri" panose="020F0502020204030204"/>
                          <a:ea typeface=""/>
                          <a:cs typeface=""/>
                        </a:defRPr>
                      </a:lvl2pPr>
                      <a:lvl3pPr marL="914400" algn="l" defTabSz="457200" rtl="0" eaLnBrk="1" latinLnBrk="0" hangingPunct="1">
                        <a:defRPr sz="1800" kern="1200">
                          <a:solidFill>
                            <a:schemeClr val="tx1"/>
                          </a:solidFill>
                          <a:latin typeface="Calibri" panose="020F0502020204030204"/>
                          <a:ea typeface=""/>
                          <a:cs typeface=""/>
                        </a:defRPr>
                      </a:lvl3pPr>
                      <a:lvl4pPr marL="1371600" algn="l" defTabSz="457200" rtl="0" eaLnBrk="1" latinLnBrk="0" hangingPunct="1">
                        <a:defRPr sz="1800" kern="1200">
                          <a:solidFill>
                            <a:schemeClr val="tx1"/>
                          </a:solidFill>
                          <a:latin typeface="Calibri" panose="020F0502020204030204"/>
                          <a:ea typeface=""/>
                          <a:cs typeface=""/>
                        </a:defRPr>
                      </a:lvl4pPr>
                      <a:lvl5pPr marL="1828800" algn="l" defTabSz="457200" rtl="0" eaLnBrk="1" latinLnBrk="0" hangingPunct="1">
                        <a:defRPr sz="1800" kern="1200">
                          <a:solidFill>
                            <a:schemeClr val="tx1"/>
                          </a:solidFill>
                          <a:latin typeface="Calibri" panose="020F0502020204030204"/>
                          <a:ea typeface=""/>
                          <a:cs typeface=""/>
                        </a:defRPr>
                      </a:lvl5pPr>
                      <a:lvl6pPr marL="2286000" algn="l" defTabSz="457200" rtl="0" eaLnBrk="1" latinLnBrk="0" hangingPunct="1">
                        <a:defRPr sz="1800" kern="1200">
                          <a:solidFill>
                            <a:schemeClr val="tx1"/>
                          </a:solidFill>
                          <a:latin typeface="Calibri" panose="020F0502020204030204"/>
                          <a:ea typeface=""/>
                          <a:cs typeface=""/>
                        </a:defRPr>
                      </a:lvl6pPr>
                      <a:lvl7pPr marL="2743200" algn="l" defTabSz="457200" rtl="0" eaLnBrk="1" latinLnBrk="0" hangingPunct="1">
                        <a:defRPr sz="1800" kern="1200">
                          <a:solidFill>
                            <a:schemeClr val="tx1"/>
                          </a:solidFill>
                          <a:latin typeface="Calibri" panose="020F0502020204030204"/>
                          <a:ea typeface=""/>
                          <a:cs typeface=""/>
                        </a:defRPr>
                      </a:lvl7pPr>
                      <a:lvl8pPr marL="3200400" algn="l" defTabSz="457200" rtl="0" eaLnBrk="1" latinLnBrk="0" hangingPunct="1">
                        <a:defRPr sz="1800" kern="1200">
                          <a:solidFill>
                            <a:schemeClr val="tx1"/>
                          </a:solidFill>
                          <a:latin typeface="Calibri" panose="020F0502020204030204"/>
                          <a:ea typeface=""/>
                          <a:cs typeface=""/>
                        </a:defRPr>
                      </a:lvl8pPr>
                      <a:lvl9pPr marL="3657600" algn="l" defTabSz="457200" rtl="0" eaLnBrk="1" latinLnBrk="0" hangingPunct="1">
                        <a:defRPr sz="1800" kern="1200">
                          <a:solidFill>
                            <a:schemeClr val="tx1"/>
                          </a:solidFill>
                          <a:latin typeface="Calibri" panose="020F0502020204030204"/>
                          <a:ea typeface=""/>
                          <a:cs typeface=""/>
                        </a:defRPr>
                      </a:lvl9pPr>
                    </a:lstStyle>
                    <a:p>
                      <a:r>
                        <a:rPr lang="nb-NO" dirty="0"/>
                        <a:t>35 %</a:t>
                      </a:r>
                    </a:p>
                  </a:txBody>
                  <a:tcPr/>
                </a:tc>
                <a:tc>
                  <a:txBody>
                    <a:bodyPr/>
                    <a:lstStyle>
                      <a:lvl1pPr marL="0" algn="l" defTabSz="457200" rtl="0" eaLnBrk="1" latinLnBrk="0" hangingPunct="1">
                        <a:defRPr sz="1800" kern="1200">
                          <a:solidFill>
                            <a:schemeClr val="tx1"/>
                          </a:solidFill>
                          <a:latin typeface="Calibri" panose="020F0502020204030204"/>
                          <a:ea typeface=""/>
                          <a:cs typeface=""/>
                        </a:defRPr>
                      </a:lvl1pPr>
                      <a:lvl2pPr marL="457200" algn="l" defTabSz="457200" rtl="0" eaLnBrk="1" latinLnBrk="0" hangingPunct="1">
                        <a:defRPr sz="1800" kern="1200">
                          <a:solidFill>
                            <a:schemeClr val="tx1"/>
                          </a:solidFill>
                          <a:latin typeface="Calibri" panose="020F0502020204030204"/>
                          <a:ea typeface=""/>
                          <a:cs typeface=""/>
                        </a:defRPr>
                      </a:lvl2pPr>
                      <a:lvl3pPr marL="914400" algn="l" defTabSz="457200" rtl="0" eaLnBrk="1" latinLnBrk="0" hangingPunct="1">
                        <a:defRPr sz="1800" kern="1200">
                          <a:solidFill>
                            <a:schemeClr val="tx1"/>
                          </a:solidFill>
                          <a:latin typeface="Calibri" panose="020F0502020204030204"/>
                          <a:ea typeface=""/>
                          <a:cs typeface=""/>
                        </a:defRPr>
                      </a:lvl3pPr>
                      <a:lvl4pPr marL="1371600" algn="l" defTabSz="457200" rtl="0" eaLnBrk="1" latinLnBrk="0" hangingPunct="1">
                        <a:defRPr sz="1800" kern="1200">
                          <a:solidFill>
                            <a:schemeClr val="tx1"/>
                          </a:solidFill>
                          <a:latin typeface="Calibri" panose="020F0502020204030204"/>
                          <a:ea typeface=""/>
                          <a:cs typeface=""/>
                        </a:defRPr>
                      </a:lvl4pPr>
                      <a:lvl5pPr marL="1828800" algn="l" defTabSz="457200" rtl="0" eaLnBrk="1" latinLnBrk="0" hangingPunct="1">
                        <a:defRPr sz="1800" kern="1200">
                          <a:solidFill>
                            <a:schemeClr val="tx1"/>
                          </a:solidFill>
                          <a:latin typeface="Calibri" panose="020F0502020204030204"/>
                          <a:ea typeface=""/>
                          <a:cs typeface=""/>
                        </a:defRPr>
                      </a:lvl5pPr>
                      <a:lvl6pPr marL="2286000" algn="l" defTabSz="457200" rtl="0" eaLnBrk="1" latinLnBrk="0" hangingPunct="1">
                        <a:defRPr sz="1800" kern="1200">
                          <a:solidFill>
                            <a:schemeClr val="tx1"/>
                          </a:solidFill>
                          <a:latin typeface="Calibri" panose="020F0502020204030204"/>
                          <a:ea typeface=""/>
                          <a:cs typeface=""/>
                        </a:defRPr>
                      </a:lvl6pPr>
                      <a:lvl7pPr marL="2743200" algn="l" defTabSz="457200" rtl="0" eaLnBrk="1" latinLnBrk="0" hangingPunct="1">
                        <a:defRPr sz="1800" kern="1200">
                          <a:solidFill>
                            <a:schemeClr val="tx1"/>
                          </a:solidFill>
                          <a:latin typeface="Calibri" panose="020F0502020204030204"/>
                          <a:ea typeface=""/>
                          <a:cs typeface=""/>
                        </a:defRPr>
                      </a:lvl7pPr>
                      <a:lvl8pPr marL="3200400" algn="l" defTabSz="457200" rtl="0" eaLnBrk="1" latinLnBrk="0" hangingPunct="1">
                        <a:defRPr sz="1800" kern="1200">
                          <a:solidFill>
                            <a:schemeClr val="tx1"/>
                          </a:solidFill>
                          <a:latin typeface="Calibri" panose="020F0502020204030204"/>
                          <a:ea typeface=""/>
                          <a:cs typeface=""/>
                        </a:defRPr>
                      </a:lvl8pPr>
                      <a:lvl9pPr marL="3657600" algn="l" defTabSz="457200" rtl="0" eaLnBrk="1" latinLnBrk="0" hangingPunct="1">
                        <a:defRPr sz="1800" kern="1200">
                          <a:solidFill>
                            <a:schemeClr val="tx1"/>
                          </a:solidFill>
                          <a:latin typeface="Calibri" panose="020F0502020204030204"/>
                          <a:ea typeface=""/>
                          <a:cs typeface=""/>
                        </a:defRPr>
                      </a:lvl9pPr>
                    </a:lstStyle>
                    <a:p>
                      <a:r>
                        <a:rPr lang="nb-NO" dirty="0"/>
                        <a:t> </a:t>
                      </a:r>
                    </a:p>
                  </a:txBody>
                  <a:tcPr/>
                </a:tc>
                <a:extLst>
                  <a:ext uri="{0D108BD9-81ED-4DB2-BD59-A6C34878D82A}">
                    <a16:rowId xmlns:a16="http://schemas.microsoft.com/office/drawing/2014/main" val="10002"/>
                  </a:ext>
                </a:extLst>
              </a:tr>
              <a:tr h="369166">
                <a:tc>
                  <a:txBody>
                    <a:bodyPr/>
                    <a:lstStyle/>
                    <a:p>
                      <a:r>
                        <a:rPr lang="nb-NO" dirty="0"/>
                        <a:t>Fysikk</a:t>
                      </a:r>
                    </a:p>
                  </a:txBody>
                  <a:tcPr/>
                </a:tc>
                <a:tc>
                  <a:txBody>
                    <a:bodyPr/>
                    <a:lstStyle/>
                    <a:p>
                      <a:endParaRPr lang="nb-NO" dirty="0"/>
                    </a:p>
                  </a:txBody>
                  <a:tcPr/>
                </a:tc>
                <a:tc>
                  <a:txBody>
                    <a:bodyPr/>
                    <a:lstStyle/>
                    <a:p>
                      <a:r>
                        <a:rPr lang="nb-NO" dirty="0"/>
                        <a:t>25 %</a:t>
                      </a:r>
                    </a:p>
                  </a:txBody>
                  <a:tcPr/>
                </a:tc>
                <a:extLst>
                  <a:ext uri="{0D108BD9-81ED-4DB2-BD59-A6C34878D82A}">
                    <a16:rowId xmlns:a16="http://schemas.microsoft.com/office/drawing/2014/main" val="3983383976"/>
                  </a:ext>
                </a:extLst>
              </a:tr>
              <a:tr h="369166">
                <a:tc>
                  <a:txBody>
                    <a:bodyPr/>
                    <a:lstStyle>
                      <a:lvl1pPr marL="0" algn="l" defTabSz="457200" rtl="0" eaLnBrk="1" latinLnBrk="0" hangingPunct="1">
                        <a:defRPr sz="1800" kern="1200">
                          <a:solidFill>
                            <a:schemeClr val="tx1"/>
                          </a:solidFill>
                          <a:latin typeface="Calibri" panose="020F0502020204030204"/>
                          <a:ea typeface=""/>
                          <a:cs typeface=""/>
                        </a:defRPr>
                      </a:lvl1pPr>
                      <a:lvl2pPr marL="457200" algn="l" defTabSz="457200" rtl="0" eaLnBrk="1" latinLnBrk="0" hangingPunct="1">
                        <a:defRPr sz="1800" kern="1200">
                          <a:solidFill>
                            <a:schemeClr val="tx1"/>
                          </a:solidFill>
                          <a:latin typeface="Calibri" panose="020F0502020204030204"/>
                          <a:ea typeface=""/>
                          <a:cs typeface=""/>
                        </a:defRPr>
                      </a:lvl2pPr>
                      <a:lvl3pPr marL="914400" algn="l" defTabSz="457200" rtl="0" eaLnBrk="1" latinLnBrk="0" hangingPunct="1">
                        <a:defRPr sz="1800" kern="1200">
                          <a:solidFill>
                            <a:schemeClr val="tx1"/>
                          </a:solidFill>
                          <a:latin typeface="Calibri" panose="020F0502020204030204"/>
                          <a:ea typeface=""/>
                          <a:cs typeface=""/>
                        </a:defRPr>
                      </a:lvl3pPr>
                      <a:lvl4pPr marL="1371600" algn="l" defTabSz="457200" rtl="0" eaLnBrk="1" latinLnBrk="0" hangingPunct="1">
                        <a:defRPr sz="1800" kern="1200">
                          <a:solidFill>
                            <a:schemeClr val="tx1"/>
                          </a:solidFill>
                          <a:latin typeface="Calibri" panose="020F0502020204030204"/>
                          <a:ea typeface=""/>
                          <a:cs typeface=""/>
                        </a:defRPr>
                      </a:lvl4pPr>
                      <a:lvl5pPr marL="1828800" algn="l" defTabSz="457200" rtl="0" eaLnBrk="1" latinLnBrk="0" hangingPunct="1">
                        <a:defRPr sz="1800" kern="1200">
                          <a:solidFill>
                            <a:schemeClr val="tx1"/>
                          </a:solidFill>
                          <a:latin typeface="Calibri" panose="020F0502020204030204"/>
                          <a:ea typeface=""/>
                          <a:cs typeface=""/>
                        </a:defRPr>
                      </a:lvl5pPr>
                      <a:lvl6pPr marL="2286000" algn="l" defTabSz="457200" rtl="0" eaLnBrk="1" latinLnBrk="0" hangingPunct="1">
                        <a:defRPr sz="1800" kern="1200">
                          <a:solidFill>
                            <a:schemeClr val="tx1"/>
                          </a:solidFill>
                          <a:latin typeface="Calibri" panose="020F0502020204030204"/>
                          <a:ea typeface=""/>
                          <a:cs typeface=""/>
                        </a:defRPr>
                      </a:lvl6pPr>
                      <a:lvl7pPr marL="2743200" algn="l" defTabSz="457200" rtl="0" eaLnBrk="1" latinLnBrk="0" hangingPunct="1">
                        <a:defRPr sz="1800" kern="1200">
                          <a:solidFill>
                            <a:schemeClr val="tx1"/>
                          </a:solidFill>
                          <a:latin typeface="Calibri" panose="020F0502020204030204"/>
                          <a:ea typeface=""/>
                          <a:cs typeface=""/>
                        </a:defRPr>
                      </a:lvl7pPr>
                      <a:lvl8pPr marL="3200400" algn="l" defTabSz="457200" rtl="0" eaLnBrk="1" latinLnBrk="0" hangingPunct="1">
                        <a:defRPr sz="1800" kern="1200">
                          <a:solidFill>
                            <a:schemeClr val="tx1"/>
                          </a:solidFill>
                          <a:latin typeface="Calibri" panose="020F0502020204030204"/>
                          <a:ea typeface=""/>
                          <a:cs typeface=""/>
                        </a:defRPr>
                      </a:lvl8pPr>
                      <a:lvl9pPr marL="3657600" algn="l" defTabSz="457200" rtl="0" eaLnBrk="1" latinLnBrk="0" hangingPunct="1">
                        <a:defRPr sz="1800" kern="1200">
                          <a:solidFill>
                            <a:schemeClr val="tx1"/>
                          </a:solidFill>
                          <a:latin typeface="Calibri" panose="020F0502020204030204"/>
                          <a:ea typeface=""/>
                          <a:cs typeface=""/>
                        </a:defRPr>
                      </a:lvl9pPr>
                    </a:lstStyle>
                    <a:p>
                      <a:r>
                        <a:rPr lang="nb-NO" dirty="0"/>
                        <a:t>Kjemi</a:t>
                      </a:r>
                    </a:p>
                  </a:txBody>
                  <a:tcPr/>
                </a:tc>
                <a:tc>
                  <a:txBody>
                    <a:bodyPr/>
                    <a:lstStyle>
                      <a:lvl1pPr marL="0" algn="l" defTabSz="457200" rtl="0" eaLnBrk="1" latinLnBrk="0" hangingPunct="1">
                        <a:defRPr sz="1800" kern="1200">
                          <a:solidFill>
                            <a:schemeClr val="tx1"/>
                          </a:solidFill>
                          <a:latin typeface="Calibri" panose="020F0502020204030204"/>
                          <a:ea typeface=""/>
                          <a:cs typeface=""/>
                        </a:defRPr>
                      </a:lvl1pPr>
                      <a:lvl2pPr marL="457200" algn="l" defTabSz="457200" rtl="0" eaLnBrk="1" latinLnBrk="0" hangingPunct="1">
                        <a:defRPr sz="1800" kern="1200">
                          <a:solidFill>
                            <a:schemeClr val="tx1"/>
                          </a:solidFill>
                          <a:latin typeface="Calibri" panose="020F0502020204030204"/>
                          <a:ea typeface=""/>
                          <a:cs typeface=""/>
                        </a:defRPr>
                      </a:lvl2pPr>
                      <a:lvl3pPr marL="914400" algn="l" defTabSz="457200" rtl="0" eaLnBrk="1" latinLnBrk="0" hangingPunct="1">
                        <a:defRPr sz="1800" kern="1200">
                          <a:solidFill>
                            <a:schemeClr val="tx1"/>
                          </a:solidFill>
                          <a:latin typeface="Calibri" panose="020F0502020204030204"/>
                          <a:ea typeface=""/>
                          <a:cs typeface=""/>
                        </a:defRPr>
                      </a:lvl3pPr>
                      <a:lvl4pPr marL="1371600" algn="l" defTabSz="457200" rtl="0" eaLnBrk="1" latinLnBrk="0" hangingPunct="1">
                        <a:defRPr sz="1800" kern="1200">
                          <a:solidFill>
                            <a:schemeClr val="tx1"/>
                          </a:solidFill>
                          <a:latin typeface="Calibri" panose="020F0502020204030204"/>
                          <a:ea typeface=""/>
                          <a:cs typeface=""/>
                        </a:defRPr>
                      </a:lvl4pPr>
                      <a:lvl5pPr marL="1828800" algn="l" defTabSz="457200" rtl="0" eaLnBrk="1" latinLnBrk="0" hangingPunct="1">
                        <a:defRPr sz="1800" kern="1200">
                          <a:solidFill>
                            <a:schemeClr val="tx1"/>
                          </a:solidFill>
                          <a:latin typeface="Calibri" panose="020F0502020204030204"/>
                          <a:ea typeface=""/>
                          <a:cs typeface=""/>
                        </a:defRPr>
                      </a:lvl5pPr>
                      <a:lvl6pPr marL="2286000" algn="l" defTabSz="457200" rtl="0" eaLnBrk="1" latinLnBrk="0" hangingPunct="1">
                        <a:defRPr sz="1800" kern="1200">
                          <a:solidFill>
                            <a:schemeClr val="tx1"/>
                          </a:solidFill>
                          <a:latin typeface="Calibri" panose="020F0502020204030204"/>
                          <a:ea typeface=""/>
                          <a:cs typeface=""/>
                        </a:defRPr>
                      </a:lvl6pPr>
                      <a:lvl7pPr marL="2743200" algn="l" defTabSz="457200" rtl="0" eaLnBrk="1" latinLnBrk="0" hangingPunct="1">
                        <a:defRPr sz="1800" kern="1200">
                          <a:solidFill>
                            <a:schemeClr val="tx1"/>
                          </a:solidFill>
                          <a:latin typeface="Calibri" panose="020F0502020204030204"/>
                          <a:ea typeface=""/>
                          <a:cs typeface=""/>
                        </a:defRPr>
                      </a:lvl7pPr>
                      <a:lvl8pPr marL="3200400" algn="l" defTabSz="457200" rtl="0" eaLnBrk="1" latinLnBrk="0" hangingPunct="1">
                        <a:defRPr sz="1800" kern="1200">
                          <a:solidFill>
                            <a:schemeClr val="tx1"/>
                          </a:solidFill>
                          <a:latin typeface="Calibri" panose="020F0502020204030204"/>
                          <a:ea typeface=""/>
                          <a:cs typeface=""/>
                        </a:defRPr>
                      </a:lvl8pPr>
                      <a:lvl9pPr marL="3657600" algn="l" defTabSz="457200" rtl="0" eaLnBrk="1" latinLnBrk="0" hangingPunct="1">
                        <a:defRPr sz="1800" kern="1200">
                          <a:solidFill>
                            <a:schemeClr val="tx1"/>
                          </a:solidFill>
                          <a:latin typeface="Calibri" panose="020F0502020204030204"/>
                          <a:ea typeface=""/>
                          <a:cs typeface=""/>
                        </a:defRPr>
                      </a:lvl9pPr>
                    </a:lstStyle>
                    <a:p>
                      <a:endParaRPr lang="nb-NO" dirty="0"/>
                    </a:p>
                  </a:txBody>
                  <a:tcPr/>
                </a:tc>
                <a:tc>
                  <a:txBody>
                    <a:bodyPr/>
                    <a:lstStyle>
                      <a:lvl1pPr marL="0" algn="l" defTabSz="457200" rtl="0" eaLnBrk="1" latinLnBrk="0" hangingPunct="1">
                        <a:defRPr sz="1800" kern="1200">
                          <a:solidFill>
                            <a:schemeClr val="tx1"/>
                          </a:solidFill>
                          <a:latin typeface="Calibri" panose="020F0502020204030204"/>
                          <a:ea typeface=""/>
                          <a:cs typeface=""/>
                        </a:defRPr>
                      </a:lvl1pPr>
                      <a:lvl2pPr marL="457200" algn="l" defTabSz="457200" rtl="0" eaLnBrk="1" latinLnBrk="0" hangingPunct="1">
                        <a:defRPr sz="1800" kern="1200">
                          <a:solidFill>
                            <a:schemeClr val="tx1"/>
                          </a:solidFill>
                          <a:latin typeface="Calibri" panose="020F0502020204030204"/>
                          <a:ea typeface=""/>
                          <a:cs typeface=""/>
                        </a:defRPr>
                      </a:lvl2pPr>
                      <a:lvl3pPr marL="914400" algn="l" defTabSz="457200" rtl="0" eaLnBrk="1" latinLnBrk="0" hangingPunct="1">
                        <a:defRPr sz="1800" kern="1200">
                          <a:solidFill>
                            <a:schemeClr val="tx1"/>
                          </a:solidFill>
                          <a:latin typeface="Calibri" panose="020F0502020204030204"/>
                          <a:ea typeface=""/>
                          <a:cs typeface=""/>
                        </a:defRPr>
                      </a:lvl3pPr>
                      <a:lvl4pPr marL="1371600" algn="l" defTabSz="457200" rtl="0" eaLnBrk="1" latinLnBrk="0" hangingPunct="1">
                        <a:defRPr sz="1800" kern="1200">
                          <a:solidFill>
                            <a:schemeClr val="tx1"/>
                          </a:solidFill>
                          <a:latin typeface="Calibri" panose="020F0502020204030204"/>
                          <a:ea typeface=""/>
                          <a:cs typeface=""/>
                        </a:defRPr>
                      </a:lvl4pPr>
                      <a:lvl5pPr marL="1828800" algn="l" defTabSz="457200" rtl="0" eaLnBrk="1" latinLnBrk="0" hangingPunct="1">
                        <a:defRPr sz="1800" kern="1200">
                          <a:solidFill>
                            <a:schemeClr val="tx1"/>
                          </a:solidFill>
                          <a:latin typeface="Calibri" panose="020F0502020204030204"/>
                          <a:ea typeface=""/>
                          <a:cs typeface=""/>
                        </a:defRPr>
                      </a:lvl5pPr>
                      <a:lvl6pPr marL="2286000" algn="l" defTabSz="457200" rtl="0" eaLnBrk="1" latinLnBrk="0" hangingPunct="1">
                        <a:defRPr sz="1800" kern="1200">
                          <a:solidFill>
                            <a:schemeClr val="tx1"/>
                          </a:solidFill>
                          <a:latin typeface="Calibri" panose="020F0502020204030204"/>
                          <a:ea typeface=""/>
                          <a:cs typeface=""/>
                        </a:defRPr>
                      </a:lvl6pPr>
                      <a:lvl7pPr marL="2743200" algn="l" defTabSz="457200" rtl="0" eaLnBrk="1" latinLnBrk="0" hangingPunct="1">
                        <a:defRPr sz="1800" kern="1200">
                          <a:solidFill>
                            <a:schemeClr val="tx1"/>
                          </a:solidFill>
                          <a:latin typeface="Calibri" panose="020F0502020204030204"/>
                          <a:ea typeface=""/>
                          <a:cs typeface=""/>
                        </a:defRPr>
                      </a:lvl7pPr>
                      <a:lvl8pPr marL="3200400" algn="l" defTabSz="457200" rtl="0" eaLnBrk="1" latinLnBrk="0" hangingPunct="1">
                        <a:defRPr sz="1800" kern="1200">
                          <a:solidFill>
                            <a:schemeClr val="tx1"/>
                          </a:solidFill>
                          <a:latin typeface="Calibri" panose="020F0502020204030204"/>
                          <a:ea typeface=""/>
                          <a:cs typeface=""/>
                        </a:defRPr>
                      </a:lvl8pPr>
                      <a:lvl9pPr marL="3657600" algn="l" defTabSz="457200" rtl="0" eaLnBrk="1" latinLnBrk="0" hangingPunct="1">
                        <a:defRPr sz="1800" kern="1200">
                          <a:solidFill>
                            <a:schemeClr val="tx1"/>
                          </a:solidFill>
                          <a:latin typeface="Calibri" panose="020F0502020204030204"/>
                          <a:ea typeface=""/>
                          <a:cs typeface=""/>
                        </a:defRPr>
                      </a:lvl9pPr>
                    </a:lstStyle>
                    <a:p>
                      <a:r>
                        <a:rPr lang="nb-NO" dirty="0"/>
                        <a:t>20 %</a:t>
                      </a:r>
                    </a:p>
                  </a:txBody>
                  <a:tcPr/>
                </a:tc>
                <a:extLst>
                  <a:ext uri="{0D108BD9-81ED-4DB2-BD59-A6C34878D82A}">
                    <a16:rowId xmlns:a16="http://schemas.microsoft.com/office/drawing/2014/main" val="10003"/>
                  </a:ext>
                </a:extLst>
              </a:tr>
              <a:tr h="369166">
                <a:tc>
                  <a:txBody>
                    <a:bodyPr/>
                    <a:lstStyle>
                      <a:lvl1pPr marL="0" algn="l" defTabSz="457200" rtl="0" eaLnBrk="1" latinLnBrk="0" hangingPunct="1">
                        <a:defRPr sz="1800" kern="1200">
                          <a:solidFill>
                            <a:schemeClr val="tx1"/>
                          </a:solidFill>
                          <a:latin typeface="Calibri" panose="020F0502020204030204"/>
                          <a:ea typeface=""/>
                          <a:cs typeface=""/>
                        </a:defRPr>
                      </a:lvl1pPr>
                      <a:lvl2pPr marL="457200" algn="l" defTabSz="457200" rtl="0" eaLnBrk="1" latinLnBrk="0" hangingPunct="1">
                        <a:defRPr sz="1800" kern="1200">
                          <a:solidFill>
                            <a:schemeClr val="tx1"/>
                          </a:solidFill>
                          <a:latin typeface="Calibri" panose="020F0502020204030204"/>
                          <a:ea typeface=""/>
                          <a:cs typeface=""/>
                        </a:defRPr>
                      </a:lvl2pPr>
                      <a:lvl3pPr marL="914400" algn="l" defTabSz="457200" rtl="0" eaLnBrk="1" latinLnBrk="0" hangingPunct="1">
                        <a:defRPr sz="1800" kern="1200">
                          <a:solidFill>
                            <a:schemeClr val="tx1"/>
                          </a:solidFill>
                          <a:latin typeface="Calibri" panose="020F0502020204030204"/>
                          <a:ea typeface=""/>
                          <a:cs typeface=""/>
                        </a:defRPr>
                      </a:lvl3pPr>
                      <a:lvl4pPr marL="1371600" algn="l" defTabSz="457200" rtl="0" eaLnBrk="1" latinLnBrk="0" hangingPunct="1">
                        <a:defRPr sz="1800" kern="1200">
                          <a:solidFill>
                            <a:schemeClr val="tx1"/>
                          </a:solidFill>
                          <a:latin typeface="Calibri" panose="020F0502020204030204"/>
                          <a:ea typeface=""/>
                          <a:cs typeface=""/>
                        </a:defRPr>
                      </a:lvl4pPr>
                      <a:lvl5pPr marL="1828800" algn="l" defTabSz="457200" rtl="0" eaLnBrk="1" latinLnBrk="0" hangingPunct="1">
                        <a:defRPr sz="1800" kern="1200">
                          <a:solidFill>
                            <a:schemeClr val="tx1"/>
                          </a:solidFill>
                          <a:latin typeface="Calibri" panose="020F0502020204030204"/>
                          <a:ea typeface=""/>
                          <a:cs typeface=""/>
                        </a:defRPr>
                      </a:lvl5pPr>
                      <a:lvl6pPr marL="2286000" algn="l" defTabSz="457200" rtl="0" eaLnBrk="1" latinLnBrk="0" hangingPunct="1">
                        <a:defRPr sz="1800" kern="1200">
                          <a:solidFill>
                            <a:schemeClr val="tx1"/>
                          </a:solidFill>
                          <a:latin typeface="Calibri" panose="020F0502020204030204"/>
                          <a:ea typeface=""/>
                          <a:cs typeface=""/>
                        </a:defRPr>
                      </a:lvl6pPr>
                      <a:lvl7pPr marL="2743200" algn="l" defTabSz="457200" rtl="0" eaLnBrk="1" latinLnBrk="0" hangingPunct="1">
                        <a:defRPr sz="1800" kern="1200">
                          <a:solidFill>
                            <a:schemeClr val="tx1"/>
                          </a:solidFill>
                          <a:latin typeface="Calibri" panose="020F0502020204030204"/>
                          <a:ea typeface=""/>
                          <a:cs typeface=""/>
                        </a:defRPr>
                      </a:lvl7pPr>
                      <a:lvl8pPr marL="3200400" algn="l" defTabSz="457200" rtl="0" eaLnBrk="1" latinLnBrk="0" hangingPunct="1">
                        <a:defRPr sz="1800" kern="1200">
                          <a:solidFill>
                            <a:schemeClr val="tx1"/>
                          </a:solidFill>
                          <a:latin typeface="Calibri" panose="020F0502020204030204"/>
                          <a:ea typeface=""/>
                          <a:cs typeface=""/>
                        </a:defRPr>
                      </a:lvl8pPr>
                      <a:lvl9pPr marL="3657600" algn="l" defTabSz="457200" rtl="0" eaLnBrk="1" latinLnBrk="0" hangingPunct="1">
                        <a:defRPr sz="1800" kern="1200">
                          <a:solidFill>
                            <a:schemeClr val="tx1"/>
                          </a:solidFill>
                          <a:latin typeface="Calibri" panose="020F0502020204030204"/>
                          <a:ea typeface=""/>
                          <a:cs typeface=""/>
                        </a:defRPr>
                      </a:lvl9pPr>
                    </a:lstStyle>
                    <a:p>
                      <a:r>
                        <a:rPr lang="nb-NO" dirty="0"/>
                        <a:t>Geofag</a:t>
                      </a:r>
                    </a:p>
                  </a:txBody>
                  <a:tcPr/>
                </a:tc>
                <a:tc>
                  <a:txBody>
                    <a:bodyPr/>
                    <a:lstStyle>
                      <a:lvl1pPr marL="0" algn="l" defTabSz="457200" rtl="0" eaLnBrk="1" latinLnBrk="0" hangingPunct="1">
                        <a:defRPr sz="1800" kern="1200">
                          <a:solidFill>
                            <a:schemeClr val="tx1"/>
                          </a:solidFill>
                          <a:latin typeface="Calibri" panose="020F0502020204030204"/>
                          <a:ea typeface=""/>
                          <a:cs typeface=""/>
                        </a:defRPr>
                      </a:lvl1pPr>
                      <a:lvl2pPr marL="457200" algn="l" defTabSz="457200" rtl="0" eaLnBrk="1" latinLnBrk="0" hangingPunct="1">
                        <a:defRPr sz="1800" kern="1200">
                          <a:solidFill>
                            <a:schemeClr val="tx1"/>
                          </a:solidFill>
                          <a:latin typeface="Calibri" panose="020F0502020204030204"/>
                          <a:ea typeface=""/>
                          <a:cs typeface=""/>
                        </a:defRPr>
                      </a:lvl2pPr>
                      <a:lvl3pPr marL="914400" algn="l" defTabSz="457200" rtl="0" eaLnBrk="1" latinLnBrk="0" hangingPunct="1">
                        <a:defRPr sz="1800" kern="1200">
                          <a:solidFill>
                            <a:schemeClr val="tx1"/>
                          </a:solidFill>
                          <a:latin typeface="Calibri" panose="020F0502020204030204"/>
                          <a:ea typeface=""/>
                          <a:cs typeface=""/>
                        </a:defRPr>
                      </a:lvl3pPr>
                      <a:lvl4pPr marL="1371600" algn="l" defTabSz="457200" rtl="0" eaLnBrk="1" latinLnBrk="0" hangingPunct="1">
                        <a:defRPr sz="1800" kern="1200">
                          <a:solidFill>
                            <a:schemeClr val="tx1"/>
                          </a:solidFill>
                          <a:latin typeface="Calibri" panose="020F0502020204030204"/>
                          <a:ea typeface=""/>
                          <a:cs typeface=""/>
                        </a:defRPr>
                      </a:lvl4pPr>
                      <a:lvl5pPr marL="1828800" algn="l" defTabSz="457200" rtl="0" eaLnBrk="1" latinLnBrk="0" hangingPunct="1">
                        <a:defRPr sz="1800" kern="1200">
                          <a:solidFill>
                            <a:schemeClr val="tx1"/>
                          </a:solidFill>
                          <a:latin typeface="Calibri" panose="020F0502020204030204"/>
                          <a:ea typeface=""/>
                          <a:cs typeface=""/>
                        </a:defRPr>
                      </a:lvl5pPr>
                      <a:lvl6pPr marL="2286000" algn="l" defTabSz="457200" rtl="0" eaLnBrk="1" latinLnBrk="0" hangingPunct="1">
                        <a:defRPr sz="1800" kern="1200">
                          <a:solidFill>
                            <a:schemeClr val="tx1"/>
                          </a:solidFill>
                          <a:latin typeface="Calibri" panose="020F0502020204030204"/>
                          <a:ea typeface=""/>
                          <a:cs typeface=""/>
                        </a:defRPr>
                      </a:lvl6pPr>
                      <a:lvl7pPr marL="2743200" algn="l" defTabSz="457200" rtl="0" eaLnBrk="1" latinLnBrk="0" hangingPunct="1">
                        <a:defRPr sz="1800" kern="1200">
                          <a:solidFill>
                            <a:schemeClr val="tx1"/>
                          </a:solidFill>
                          <a:latin typeface="Calibri" panose="020F0502020204030204"/>
                          <a:ea typeface=""/>
                          <a:cs typeface=""/>
                        </a:defRPr>
                      </a:lvl7pPr>
                      <a:lvl8pPr marL="3200400" algn="l" defTabSz="457200" rtl="0" eaLnBrk="1" latinLnBrk="0" hangingPunct="1">
                        <a:defRPr sz="1800" kern="1200">
                          <a:solidFill>
                            <a:schemeClr val="tx1"/>
                          </a:solidFill>
                          <a:latin typeface="Calibri" panose="020F0502020204030204"/>
                          <a:ea typeface=""/>
                          <a:cs typeface=""/>
                        </a:defRPr>
                      </a:lvl8pPr>
                      <a:lvl9pPr marL="3657600" algn="l" defTabSz="457200" rtl="0" eaLnBrk="1" latinLnBrk="0" hangingPunct="1">
                        <a:defRPr sz="1800" kern="1200">
                          <a:solidFill>
                            <a:schemeClr val="tx1"/>
                          </a:solidFill>
                          <a:latin typeface="Calibri" panose="020F0502020204030204"/>
                          <a:ea typeface=""/>
                          <a:cs typeface=""/>
                        </a:defRPr>
                      </a:lvl9pPr>
                    </a:lstStyle>
                    <a:p>
                      <a:r>
                        <a:rPr lang="nb-NO" dirty="0"/>
                        <a:t>20 %</a:t>
                      </a:r>
                    </a:p>
                  </a:txBody>
                  <a:tcPr/>
                </a:tc>
                <a:tc>
                  <a:txBody>
                    <a:bodyPr/>
                    <a:lstStyle>
                      <a:lvl1pPr marL="0" algn="l" defTabSz="457200" rtl="0" eaLnBrk="1" latinLnBrk="0" hangingPunct="1">
                        <a:defRPr sz="1800" kern="1200">
                          <a:solidFill>
                            <a:schemeClr val="tx1"/>
                          </a:solidFill>
                          <a:latin typeface="Calibri" panose="020F0502020204030204"/>
                          <a:ea typeface=""/>
                          <a:cs typeface=""/>
                        </a:defRPr>
                      </a:lvl1pPr>
                      <a:lvl2pPr marL="457200" algn="l" defTabSz="457200" rtl="0" eaLnBrk="1" latinLnBrk="0" hangingPunct="1">
                        <a:defRPr sz="1800" kern="1200">
                          <a:solidFill>
                            <a:schemeClr val="tx1"/>
                          </a:solidFill>
                          <a:latin typeface="Calibri" panose="020F0502020204030204"/>
                          <a:ea typeface=""/>
                          <a:cs typeface=""/>
                        </a:defRPr>
                      </a:lvl2pPr>
                      <a:lvl3pPr marL="914400" algn="l" defTabSz="457200" rtl="0" eaLnBrk="1" latinLnBrk="0" hangingPunct="1">
                        <a:defRPr sz="1800" kern="1200">
                          <a:solidFill>
                            <a:schemeClr val="tx1"/>
                          </a:solidFill>
                          <a:latin typeface="Calibri" panose="020F0502020204030204"/>
                          <a:ea typeface=""/>
                          <a:cs typeface=""/>
                        </a:defRPr>
                      </a:lvl3pPr>
                      <a:lvl4pPr marL="1371600" algn="l" defTabSz="457200" rtl="0" eaLnBrk="1" latinLnBrk="0" hangingPunct="1">
                        <a:defRPr sz="1800" kern="1200">
                          <a:solidFill>
                            <a:schemeClr val="tx1"/>
                          </a:solidFill>
                          <a:latin typeface="Calibri" panose="020F0502020204030204"/>
                          <a:ea typeface=""/>
                          <a:cs typeface=""/>
                        </a:defRPr>
                      </a:lvl4pPr>
                      <a:lvl5pPr marL="1828800" algn="l" defTabSz="457200" rtl="0" eaLnBrk="1" latinLnBrk="0" hangingPunct="1">
                        <a:defRPr sz="1800" kern="1200">
                          <a:solidFill>
                            <a:schemeClr val="tx1"/>
                          </a:solidFill>
                          <a:latin typeface="Calibri" panose="020F0502020204030204"/>
                          <a:ea typeface=""/>
                          <a:cs typeface=""/>
                        </a:defRPr>
                      </a:lvl5pPr>
                      <a:lvl6pPr marL="2286000" algn="l" defTabSz="457200" rtl="0" eaLnBrk="1" latinLnBrk="0" hangingPunct="1">
                        <a:defRPr sz="1800" kern="1200">
                          <a:solidFill>
                            <a:schemeClr val="tx1"/>
                          </a:solidFill>
                          <a:latin typeface="Calibri" panose="020F0502020204030204"/>
                          <a:ea typeface=""/>
                          <a:cs typeface=""/>
                        </a:defRPr>
                      </a:lvl6pPr>
                      <a:lvl7pPr marL="2743200" algn="l" defTabSz="457200" rtl="0" eaLnBrk="1" latinLnBrk="0" hangingPunct="1">
                        <a:defRPr sz="1800" kern="1200">
                          <a:solidFill>
                            <a:schemeClr val="tx1"/>
                          </a:solidFill>
                          <a:latin typeface="Calibri" panose="020F0502020204030204"/>
                          <a:ea typeface=""/>
                          <a:cs typeface=""/>
                        </a:defRPr>
                      </a:lvl7pPr>
                      <a:lvl8pPr marL="3200400" algn="l" defTabSz="457200" rtl="0" eaLnBrk="1" latinLnBrk="0" hangingPunct="1">
                        <a:defRPr sz="1800" kern="1200">
                          <a:solidFill>
                            <a:schemeClr val="tx1"/>
                          </a:solidFill>
                          <a:latin typeface="Calibri" panose="020F0502020204030204"/>
                          <a:ea typeface=""/>
                          <a:cs typeface=""/>
                        </a:defRPr>
                      </a:lvl8pPr>
                      <a:lvl9pPr marL="3657600" algn="l" defTabSz="457200" rtl="0" eaLnBrk="1" latinLnBrk="0" hangingPunct="1">
                        <a:defRPr sz="1800" kern="1200">
                          <a:solidFill>
                            <a:schemeClr val="tx1"/>
                          </a:solidFill>
                          <a:latin typeface="Calibri" panose="020F0502020204030204"/>
                          <a:ea typeface=""/>
                          <a:cs typeface=""/>
                        </a:defRPr>
                      </a:lvl9pPr>
                    </a:lstStyle>
                    <a:p>
                      <a:r>
                        <a:rPr lang="nb-NO" dirty="0"/>
                        <a:t>20 %</a:t>
                      </a:r>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41045447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p:cNvGrpSpPr/>
          <p:nvPr/>
        </p:nvGrpSpPr>
        <p:grpSpPr>
          <a:xfrm>
            <a:off x="76200" y="76200"/>
            <a:ext cx="10058400" cy="7315200"/>
            <a:chOff x="76200" y="76200"/>
            <a:chExt cx="10058400" cy="7315200"/>
          </a:xfrm>
          <a:solidFill>
            <a:schemeClr val="bg1"/>
          </a:solidFill>
        </p:grpSpPr>
        <p:pic>
          <p:nvPicPr>
            <p:cNvPr id="205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6563" t="20703" r="11562" b="4297"/>
            <a:stretch/>
          </p:blipFill>
          <p:spPr bwMode="auto">
            <a:xfrm>
              <a:off x="152400" y="76200"/>
              <a:ext cx="9982200" cy="7315200"/>
            </a:xfrm>
            <a:prstGeom prst="rect">
              <a:avLst/>
            </a:prstGeom>
            <a:grpFill/>
            <a:ln w="9525">
              <a:solidFill>
                <a:schemeClr val="tx1"/>
              </a:solidFill>
              <a:miter lim="800000"/>
              <a:headEnd/>
              <a:tailEnd/>
            </a:ln>
          </p:spPr>
        </p:pic>
        <p:sp>
          <p:nvSpPr>
            <p:cNvPr id="2" name="TextBox 1"/>
            <p:cNvSpPr txBox="1"/>
            <p:nvPr/>
          </p:nvSpPr>
          <p:spPr>
            <a:xfrm>
              <a:off x="3429000" y="164068"/>
              <a:ext cx="1719064" cy="369332"/>
            </a:xfrm>
            <a:prstGeom prst="rect">
              <a:avLst/>
            </a:prstGeom>
            <a:grpFill/>
            <a:ln>
              <a:solidFill>
                <a:schemeClr val="bg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b="1" dirty="0">
                  <a:solidFill>
                    <a:prstClr val="black"/>
                  </a:solidFill>
                  <a:latin typeface="Calibri"/>
                </a:rPr>
                <a:t>TIMSS</a:t>
              </a:r>
              <a:r>
                <a:rPr kumimoji="0" lang="nb-NO" sz="1800" b="1" i="0" u="none" strike="noStrike" kern="1200" cap="none" spc="0" normalizeH="0" baseline="0" noProof="0" dirty="0">
                  <a:ln>
                    <a:noFill/>
                  </a:ln>
                  <a:solidFill>
                    <a:prstClr val="black"/>
                  </a:solidFill>
                  <a:effectLst/>
                  <a:uLnTx/>
                  <a:uFillTx/>
                  <a:latin typeface="Calibri"/>
                  <a:ea typeface="+mn-ea"/>
                  <a:cs typeface="+mn-cs"/>
                </a:rPr>
                <a:t>-skalaen</a:t>
              </a:r>
            </a:p>
          </p:txBody>
        </p:sp>
        <p:sp>
          <p:nvSpPr>
            <p:cNvPr id="4" name="TextBox 3"/>
            <p:cNvSpPr txBox="1"/>
            <p:nvPr/>
          </p:nvSpPr>
          <p:spPr>
            <a:xfrm>
              <a:off x="609600" y="1447800"/>
              <a:ext cx="2209800" cy="923330"/>
            </a:xfrm>
            <a:prstGeom prst="rect">
              <a:avLst/>
            </a:prstGeom>
            <a:grpFill/>
            <a:ln>
              <a:solidFill>
                <a:schemeClr val="bg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800" b="1" i="0" u="none" strike="noStrike" kern="1200" cap="none" spc="0" normalizeH="0" baseline="0" noProof="0" dirty="0">
                  <a:ln>
                    <a:noFill/>
                  </a:ln>
                  <a:solidFill>
                    <a:prstClr val="black"/>
                  </a:solidFill>
                  <a:effectLst/>
                  <a:uLnTx/>
                  <a:uFillTx/>
                  <a:latin typeface="Calibri"/>
                  <a:ea typeface="+mn-ea"/>
                  <a:cs typeface="+mn-cs"/>
                </a:rPr>
                <a:t>Oppgaver med høy vanskegrad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1" i="0" u="none" strike="noStrike" kern="1200" cap="none" spc="0" normalizeH="0" baseline="0" noProof="0" dirty="0">
                <a:ln>
                  <a:noFill/>
                </a:ln>
                <a:solidFill>
                  <a:prstClr val="black"/>
                </a:solidFill>
                <a:effectLst/>
                <a:uLnTx/>
                <a:uFillTx/>
                <a:latin typeface="Calibri"/>
                <a:ea typeface="+mn-ea"/>
                <a:cs typeface="+mn-cs"/>
              </a:endParaRPr>
            </a:p>
          </p:txBody>
        </p:sp>
        <p:sp>
          <p:nvSpPr>
            <p:cNvPr id="5" name="TextBox 4"/>
            <p:cNvSpPr txBox="1"/>
            <p:nvPr/>
          </p:nvSpPr>
          <p:spPr>
            <a:xfrm>
              <a:off x="609600" y="3429000"/>
              <a:ext cx="2209800" cy="923330"/>
            </a:xfrm>
            <a:prstGeom prst="rect">
              <a:avLst/>
            </a:prstGeom>
            <a:grpFill/>
            <a:ln>
              <a:solidFill>
                <a:schemeClr val="bg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800" b="1" i="0" u="none" strike="noStrike" kern="1200" cap="none" spc="0" normalizeH="0" baseline="0" noProof="0" dirty="0">
                  <a:ln>
                    <a:noFill/>
                  </a:ln>
                  <a:solidFill>
                    <a:prstClr val="black"/>
                  </a:solidFill>
                  <a:effectLst/>
                  <a:uLnTx/>
                  <a:uFillTx/>
                  <a:latin typeface="Calibri"/>
                  <a:ea typeface="+mn-ea"/>
                  <a:cs typeface="+mn-cs"/>
                </a:rPr>
                <a:t>Oppgaver med middels vanskegrad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1" i="0" u="none" strike="noStrike" kern="1200" cap="none" spc="0" normalizeH="0" baseline="0" noProof="0" dirty="0">
                <a:ln>
                  <a:noFill/>
                </a:ln>
                <a:solidFill>
                  <a:prstClr val="black"/>
                </a:solidFill>
                <a:effectLst/>
                <a:uLnTx/>
                <a:uFillTx/>
                <a:latin typeface="Calibri"/>
                <a:ea typeface="+mn-ea"/>
                <a:cs typeface="+mn-cs"/>
              </a:endParaRPr>
            </a:p>
          </p:txBody>
        </p:sp>
        <p:sp>
          <p:nvSpPr>
            <p:cNvPr id="6" name="TextBox 5"/>
            <p:cNvSpPr txBox="1"/>
            <p:nvPr/>
          </p:nvSpPr>
          <p:spPr>
            <a:xfrm>
              <a:off x="609600" y="5029200"/>
              <a:ext cx="2209800" cy="923330"/>
            </a:xfrm>
            <a:prstGeom prst="rect">
              <a:avLst/>
            </a:prstGeom>
            <a:grpFill/>
            <a:ln>
              <a:solidFill>
                <a:schemeClr val="bg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800" b="1" i="0" u="none" strike="noStrike" kern="1200" cap="none" spc="0" normalizeH="0" baseline="0" noProof="0" dirty="0">
                  <a:ln>
                    <a:noFill/>
                  </a:ln>
                  <a:solidFill>
                    <a:prstClr val="black"/>
                  </a:solidFill>
                  <a:effectLst/>
                  <a:uLnTx/>
                  <a:uFillTx/>
                  <a:latin typeface="Calibri"/>
                  <a:ea typeface="+mn-ea"/>
                  <a:cs typeface="+mn-cs"/>
                </a:rPr>
                <a:t>Oppgaver med lav vanskegrad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1" i="0" u="none" strike="noStrike" kern="1200" cap="none" spc="0" normalizeH="0" baseline="0" noProof="0" dirty="0">
                <a:ln>
                  <a:noFill/>
                </a:ln>
                <a:solidFill>
                  <a:prstClr val="black"/>
                </a:solidFill>
                <a:effectLst/>
                <a:uLnTx/>
                <a:uFillTx/>
                <a:latin typeface="Calibri"/>
                <a:ea typeface="+mn-ea"/>
                <a:cs typeface="+mn-cs"/>
              </a:endParaRPr>
            </a:p>
          </p:txBody>
        </p:sp>
        <p:sp>
          <p:nvSpPr>
            <p:cNvPr id="3" name="Rectangle 2"/>
            <p:cNvSpPr/>
            <p:nvPr/>
          </p:nvSpPr>
          <p:spPr>
            <a:xfrm>
              <a:off x="7162800" y="914400"/>
              <a:ext cx="2209800" cy="1752600"/>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 name="TextBox 6"/>
            <p:cNvSpPr txBox="1"/>
            <p:nvPr/>
          </p:nvSpPr>
          <p:spPr>
            <a:xfrm>
              <a:off x="5334000" y="1258669"/>
              <a:ext cx="2209800" cy="646331"/>
            </a:xfrm>
            <a:prstGeom prst="rect">
              <a:avLst/>
            </a:prstGeom>
            <a:grpFill/>
            <a:ln>
              <a:solidFill>
                <a:schemeClr val="bg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800" b="1" i="0" u="none" strike="noStrike" kern="1200" cap="none" spc="0" normalizeH="0" baseline="0" noProof="0" dirty="0">
                  <a:ln>
                    <a:noFill/>
                  </a:ln>
                  <a:solidFill>
                    <a:prstClr val="black"/>
                  </a:solidFill>
                  <a:effectLst/>
                  <a:uLnTx/>
                  <a:uFillTx/>
                  <a:latin typeface="Calibri"/>
                  <a:ea typeface="+mn-ea"/>
                  <a:cs typeface="+mn-cs"/>
                </a:rPr>
                <a:t>Elev A, med høy kompetanse</a:t>
              </a:r>
            </a:p>
          </p:txBody>
        </p:sp>
        <p:sp>
          <p:nvSpPr>
            <p:cNvPr id="9" name="Rectangle 8"/>
            <p:cNvSpPr/>
            <p:nvPr/>
          </p:nvSpPr>
          <p:spPr>
            <a:xfrm>
              <a:off x="6553200" y="3014365"/>
              <a:ext cx="2514600" cy="1752600"/>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0" name="Rectangle 9"/>
            <p:cNvSpPr/>
            <p:nvPr/>
          </p:nvSpPr>
          <p:spPr>
            <a:xfrm>
              <a:off x="6553200" y="5638800"/>
              <a:ext cx="2819400" cy="1143000"/>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1" name="TextBox 10"/>
            <p:cNvSpPr txBox="1"/>
            <p:nvPr/>
          </p:nvSpPr>
          <p:spPr>
            <a:xfrm>
              <a:off x="5334000" y="3392269"/>
              <a:ext cx="2209800" cy="646331"/>
            </a:xfrm>
            <a:prstGeom prst="rect">
              <a:avLst/>
            </a:prstGeom>
            <a:grpFill/>
            <a:ln>
              <a:solidFill>
                <a:schemeClr val="bg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800" b="1" i="0" u="none" strike="noStrike" kern="1200" cap="none" spc="0" normalizeH="0" baseline="0" noProof="0" dirty="0">
                  <a:ln>
                    <a:noFill/>
                  </a:ln>
                  <a:solidFill>
                    <a:prstClr val="black"/>
                  </a:solidFill>
                  <a:effectLst/>
                  <a:uLnTx/>
                  <a:uFillTx/>
                  <a:latin typeface="Calibri"/>
                  <a:ea typeface="+mn-ea"/>
                  <a:cs typeface="+mn-cs"/>
                </a:rPr>
                <a:t>Elev B, med middels kompetanse</a:t>
              </a:r>
            </a:p>
          </p:txBody>
        </p:sp>
        <p:sp>
          <p:nvSpPr>
            <p:cNvPr id="14" name="TextBox 13"/>
            <p:cNvSpPr txBox="1"/>
            <p:nvPr/>
          </p:nvSpPr>
          <p:spPr>
            <a:xfrm>
              <a:off x="5334000" y="5887134"/>
              <a:ext cx="2209800" cy="646331"/>
            </a:xfrm>
            <a:prstGeom prst="rect">
              <a:avLst/>
            </a:prstGeom>
            <a:grpFill/>
            <a:ln>
              <a:solidFill>
                <a:schemeClr val="bg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800" b="1" i="0" u="none" strike="noStrike" kern="1200" cap="none" spc="0" normalizeH="0" baseline="0" noProof="0" dirty="0">
                  <a:ln>
                    <a:noFill/>
                  </a:ln>
                  <a:solidFill>
                    <a:prstClr val="black"/>
                  </a:solidFill>
                  <a:effectLst/>
                  <a:uLnTx/>
                  <a:uFillTx/>
                  <a:latin typeface="Calibri"/>
                  <a:ea typeface="+mn-ea"/>
                  <a:cs typeface="+mn-cs"/>
                </a:rPr>
                <a:t>Elev C, med lav </a:t>
              </a:r>
              <a:r>
                <a:rPr lang="nb-NO" b="1" dirty="0">
                  <a:solidFill>
                    <a:prstClr val="black"/>
                  </a:solidFill>
                  <a:latin typeface="Calibri"/>
                </a:rPr>
                <a:t>kompetanse</a:t>
              </a:r>
              <a:endParaRPr kumimoji="0" lang="nb-NO" sz="1800" b="1" i="0" u="none" strike="noStrike" kern="1200" cap="none" spc="0" normalizeH="0" baseline="0" noProof="0" dirty="0">
                <a:ln>
                  <a:noFill/>
                </a:ln>
                <a:solidFill>
                  <a:prstClr val="black"/>
                </a:solidFill>
                <a:effectLst/>
                <a:uLnTx/>
                <a:uFillTx/>
                <a:latin typeface="Calibri"/>
                <a:ea typeface="+mn-ea"/>
                <a:cs typeface="+mn-cs"/>
              </a:endParaRPr>
            </a:p>
          </p:txBody>
        </p:sp>
        <p:sp>
          <p:nvSpPr>
            <p:cNvPr id="8" name="TextBox 7"/>
            <p:cNvSpPr txBox="1"/>
            <p:nvPr/>
          </p:nvSpPr>
          <p:spPr>
            <a:xfrm>
              <a:off x="6858000" y="685800"/>
              <a:ext cx="184731" cy="369332"/>
            </a:xfrm>
            <a:prstGeom prst="rect">
              <a:avLst/>
            </a:prstGeom>
            <a:grpFill/>
            <a:ln>
              <a:solidFill>
                <a:schemeClr val="bg1"/>
              </a:solid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6" name="TextBox 15"/>
            <p:cNvSpPr txBox="1"/>
            <p:nvPr/>
          </p:nvSpPr>
          <p:spPr>
            <a:xfrm>
              <a:off x="2575560" y="1447800"/>
              <a:ext cx="914400" cy="276999"/>
            </a:xfrm>
            <a:prstGeom prst="rect">
              <a:avLst/>
            </a:prstGeom>
            <a:grpFill/>
            <a:ln>
              <a:solidFill>
                <a:schemeClr val="bg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dirty="0">
                  <a:ln>
                    <a:noFill/>
                  </a:ln>
                  <a:solidFill>
                    <a:prstClr val="black"/>
                  </a:solidFill>
                  <a:effectLst/>
                  <a:uLnTx/>
                  <a:uFillTx/>
                  <a:latin typeface="Calibri"/>
                  <a:ea typeface="+mn-ea"/>
                  <a:cs typeface="+mn-cs"/>
                </a:rPr>
                <a:t>Oppgave VI</a:t>
              </a:r>
            </a:p>
          </p:txBody>
        </p:sp>
        <p:sp>
          <p:nvSpPr>
            <p:cNvPr id="17" name="TextBox 16"/>
            <p:cNvSpPr txBox="1"/>
            <p:nvPr/>
          </p:nvSpPr>
          <p:spPr>
            <a:xfrm>
              <a:off x="2590800" y="2161401"/>
              <a:ext cx="914400" cy="276999"/>
            </a:xfrm>
            <a:prstGeom prst="rect">
              <a:avLst/>
            </a:prstGeom>
            <a:grpFill/>
            <a:ln>
              <a:solidFill>
                <a:schemeClr val="bg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dirty="0">
                  <a:ln>
                    <a:noFill/>
                  </a:ln>
                  <a:solidFill>
                    <a:prstClr val="black"/>
                  </a:solidFill>
                  <a:effectLst/>
                  <a:uLnTx/>
                  <a:uFillTx/>
                  <a:latin typeface="Calibri"/>
                  <a:ea typeface="+mn-ea"/>
                  <a:cs typeface="+mn-cs"/>
                </a:rPr>
                <a:t>Oppgave V</a:t>
              </a:r>
            </a:p>
          </p:txBody>
        </p:sp>
        <p:sp>
          <p:nvSpPr>
            <p:cNvPr id="18" name="TextBox 17"/>
            <p:cNvSpPr txBox="1"/>
            <p:nvPr/>
          </p:nvSpPr>
          <p:spPr>
            <a:xfrm>
              <a:off x="2590800" y="3304401"/>
              <a:ext cx="914400" cy="276999"/>
            </a:xfrm>
            <a:prstGeom prst="rect">
              <a:avLst/>
            </a:prstGeom>
            <a:grpFill/>
            <a:ln>
              <a:solidFill>
                <a:schemeClr val="bg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dirty="0">
                  <a:ln>
                    <a:noFill/>
                  </a:ln>
                  <a:solidFill>
                    <a:prstClr val="black"/>
                  </a:solidFill>
                  <a:effectLst/>
                  <a:uLnTx/>
                  <a:uFillTx/>
                  <a:latin typeface="Calibri"/>
                  <a:ea typeface="+mn-ea"/>
                  <a:cs typeface="+mn-cs"/>
                </a:rPr>
                <a:t>Oppgave IV</a:t>
              </a:r>
            </a:p>
          </p:txBody>
        </p:sp>
        <p:sp>
          <p:nvSpPr>
            <p:cNvPr id="19" name="TextBox 18"/>
            <p:cNvSpPr txBox="1"/>
            <p:nvPr/>
          </p:nvSpPr>
          <p:spPr>
            <a:xfrm>
              <a:off x="2590800" y="4066401"/>
              <a:ext cx="914400" cy="276999"/>
            </a:xfrm>
            <a:prstGeom prst="rect">
              <a:avLst/>
            </a:prstGeom>
            <a:grpFill/>
            <a:ln>
              <a:solidFill>
                <a:schemeClr val="bg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dirty="0">
                  <a:ln>
                    <a:noFill/>
                  </a:ln>
                  <a:solidFill>
                    <a:prstClr val="black"/>
                  </a:solidFill>
                  <a:effectLst/>
                  <a:uLnTx/>
                  <a:uFillTx/>
                  <a:latin typeface="Calibri"/>
                  <a:ea typeface="+mn-ea"/>
                  <a:cs typeface="+mn-cs"/>
                </a:rPr>
                <a:t>Oppgave III</a:t>
              </a:r>
            </a:p>
          </p:txBody>
        </p:sp>
        <p:sp>
          <p:nvSpPr>
            <p:cNvPr id="20" name="TextBox 19"/>
            <p:cNvSpPr txBox="1"/>
            <p:nvPr/>
          </p:nvSpPr>
          <p:spPr>
            <a:xfrm>
              <a:off x="2590800" y="5057001"/>
              <a:ext cx="914400" cy="276999"/>
            </a:xfrm>
            <a:prstGeom prst="rect">
              <a:avLst/>
            </a:prstGeom>
            <a:grpFill/>
            <a:ln>
              <a:solidFill>
                <a:schemeClr val="bg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dirty="0">
                  <a:ln>
                    <a:noFill/>
                  </a:ln>
                  <a:solidFill>
                    <a:prstClr val="black"/>
                  </a:solidFill>
                  <a:effectLst/>
                  <a:uLnTx/>
                  <a:uFillTx/>
                  <a:latin typeface="Calibri"/>
                  <a:ea typeface="+mn-ea"/>
                  <a:cs typeface="+mn-cs"/>
                </a:rPr>
                <a:t>Oppgave II</a:t>
              </a:r>
            </a:p>
          </p:txBody>
        </p:sp>
        <p:sp>
          <p:nvSpPr>
            <p:cNvPr id="21" name="TextBox 20"/>
            <p:cNvSpPr txBox="1"/>
            <p:nvPr/>
          </p:nvSpPr>
          <p:spPr>
            <a:xfrm>
              <a:off x="2590800" y="5638800"/>
              <a:ext cx="914400" cy="276999"/>
            </a:xfrm>
            <a:prstGeom prst="rect">
              <a:avLst/>
            </a:prstGeom>
            <a:grpFill/>
            <a:ln>
              <a:solidFill>
                <a:schemeClr val="bg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dirty="0">
                  <a:ln>
                    <a:noFill/>
                  </a:ln>
                  <a:solidFill>
                    <a:prstClr val="black"/>
                  </a:solidFill>
                  <a:effectLst/>
                  <a:uLnTx/>
                  <a:uFillTx/>
                  <a:latin typeface="Calibri"/>
                  <a:ea typeface="+mn-ea"/>
                  <a:cs typeface="+mn-cs"/>
                </a:rPr>
                <a:t>Oppgave I</a:t>
              </a:r>
            </a:p>
          </p:txBody>
        </p:sp>
        <p:sp>
          <p:nvSpPr>
            <p:cNvPr id="22" name="Rectangle 21"/>
            <p:cNvSpPr/>
            <p:nvPr/>
          </p:nvSpPr>
          <p:spPr>
            <a:xfrm>
              <a:off x="76200" y="164068"/>
              <a:ext cx="1447800" cy="909340"/>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2" name="Rectangle 11">
            <a:extLst>
              <a:ext uri="{FF2B5EF4-FFF2-40B4-BE49-F238E27FC236}">
                <a16:creationId xmlns:a16="http://schemas.microsoft.com/office/drawing/2014/main" id="{3D2D99D7-7AAC-2207-FDF3-CCC248529F7F}"/>
              </a:ext>
            </a:extLst>
          </p:cNvPr>
          <p:cNvSpPr/>
          <p:nvPr/>
        </p:nvSpPr>
        <p:spPr>
          <a:xfrm>
            <a:off x="4754116" y="1186453"/>
            <a:ext cx="473968" cy="6463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3" name="Rectangle 12">
            <a:extLst>
              <a:ext uri="{FF2B5EF4-FFF2-40B4-BE49-F238E27FC236}">
                <a16:creationId xmlns:a16="http://schemas.microsoft.com/office/drawing/2014/main" id="{A04741E9-9554-D1BC-FA8A-11B9B4163A13}"/>
              </a:ext>
            </a:extLst>
          </p:cNvPr>
          <p:cNvSpPr/>
          <p:nvPr/>
        </p:nvSpPr>
        <p:spPr>
          <a:xfrm>
            <a:off x="4754116" y="3301777"/>
            <a:ext cx="473968" cy="6463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3" name="Rectangle 22">
            <a:extLst>
              <a:ext uri="{FF2B5EF4-FFF2-40B4-BE49-F238E27FC236}">
                <a16:creationId xmlns:a16="http://schemas.microsoft.com/office/drawing/2014/main" id="{328317EC-EE2E-454B-4236-0742F03A151C}"/>
              </a:ext>
            </a:extLst>
          </p:cNvPr>
          <p:cNvSpPr/>
          <p:nvPr/>
        </p:nvSpPr>
        <p:spPr>
          <a:xfrm>
            <a:off x="4754116" y="5687199"/>
            <a:ext cx="473968" cy="6463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21204663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331640" y="2595721"/>
            <a:ext cx="6480720" cy="830997"/>
          </a:xfrm>
          <a:prstGeom prst="rect">
            <a:avLst/>
          </a:prstGeom>
          <a:solidFill>
            <a:schemeClr val="accent6">
              <a:lumMod val="40000"/>
              <a:lumOff val="60000"/>
            </a:schemeClr>
          </a:solidFill>
          <a:ln>
            <a:solidFill>
              <a:schemeClr val="accent6"/>
            </a:solidFill>
          </a:ln>
        </p:spPr>
        <p:txBody>
          <a:bodyPr wrap="square" rtlCol="0">
            <a:spAutoFit/>
          </a:bodyPr>
          <a:lstStyle>
            <a:defPPr>
              <a:defRPr lang="nb-NO"/>
            </a:defPPr>
            <a:lvl1pPr>
              <a:defRPr sz="2400" b="1"/>
            </a:lvl1pPr>
          </a:lstStyle>
          <a:p>
            <a:r>
              <a:rPr lang="nb-NO" dirty="0"/>
              <a:t>Nå skal vi over til det praktiske: hva skjer før, under og etter gjennomføringsdagen </a:t>
            </a:r>
          </a:p>
        </p:txBody>
      </p:sp>
    </p:spTree>
    <p:extLst>
      <p:ext uri="{BB962C8B-B14F-4D97-AF65-F5344CB8AC3E}">
        <p14:creationId xmlns:p14="http://schemas.microsoft.com/office/powerpoint/2010/main" val="26814949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DAD331-6775-7FB3-1679-730463A28CF0}"/>
              </a:ext>
            </a:extLst>
          </p:cNvPr>
          <p:cNvSpPr>
            <a:spLocks noGrp="1"/>
          </p:cNvSpPr>
          <p:nvPr>
            <p:ph type="title"/>
          </p:nvPr>
        </p:nvSpPr>
        <p:spPr/>
        <p:txBody>
          <a:bodyPr/>
          <a:lstStyle/>
          <a:p>
            <a:r>
              <a:rPr lang="nb-NO" dirty="0"/>
              <a:t>Informasjonssiden til skolene</a:t>
            </a:r>
          </a:p>
        </p:txBody>
      </p:sp>
      <p:sp>
        <p:nvSpPr>
          <p:cNvPr id="3" name="Content Placeholder 2">
            <a:extLst>
              <a:ext uri="{FF2B5EF4-FFF2-40B4-BE49-F238E27FC236}">
                <a16:creationId xmlns:a16="http://schemas.microsoft.com/office/drawing/2014/main" id="{0DBB8104-0D01-42CE-463E-1CA7E9AD26F7}"/>
              </a:ext>
            </a:extLst>
          </p:cNvPr>
          <p:cNvSpPr>
            <a:spLocks noGrp="1"/>
          </p:cNvSpPr>
          <p:nvPr>
            <p:ph idx="1"/>
          </p:nvPr>
        </p:nvSpPr>
        <p:spPr/>
        <p:txBody>
          <a:bodyPr/>
          <a:lstStyle/>
          <a:p>
            <a:r>
              <a:rPr lang="nb-NO" dirty="0"/>
              <a:t>gå inn via </a:t>
            </a:r>
            <a:r>
              <a:rPr lang="nb-NO" dirty="0">
                <a:hlinkClick r:id="rId3"/>
              </a:rPr>
              <a:t>timss.no</a:t>
            </a:r>
            <a:r>
              <a:rPr lang="nb-NO" dirty="0"/>
              <a:t>, eller direkte:</a:t>
            </a:r>
          </a:p>
          <a:p>
            <a:r>
              <a:rPr lang="nb-NO" dirty="0">
                <a:hlinkClick r:id="rId4"/>
              </a:rPr>
              <a:t>https://www.uv.uio.no/ils/forskning/prosjekter/timss/info-til-deltakende-skoler/index.html</a:t>
            </a:r>
            <a:endParaRPr lang="nb-NO" dirty="0"/>
          </a:p>
          <a:p>
            <a:pPr marL="0" indent="0">
              <a:buNone/>
            </a:pPr>
            <a:endParaRPr lang="nb-NO" dirty="0"/>
          </a:p>
        </p:txBody>
      </p:sp>
    </p:spTree>
    <p:extLst>
      <p:ext uri="{BB962C8B-B14F-4D97-AF65-F5344CB8AC3E}">
        <p14:creationId xmlns:p14="http://schemas.microsoft.com/office/powerpoint/2010/main" val="37242196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723900" y="404664"/>
            <a:ext cx="7696200" cy="1152128"/>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nb-NO" sz="4000" kern="0" dirty="0">
                <a:solidFill>
                  <a:srgbClr val="000000"/>
                </a:solidFill>
                <a:latin typeface="Arial"/>
                <a:ea typeface="ヒラギノ角ゴ Pro W3"/>
              </a:rPr>
              <a:t>Før gjennomføringsdagen</a:t>
            </a:r>
          </a:p>
        </p:txBody>
      </p:sp>
      <p:sp>
        <p:nvSpPr>
          <p:cNvPr id="4" name="Rectangle 3"/>
          <p:cNvSpPr/>
          <p:nvPr/>
        </p:nvSpPr>
        <p:spPr>
          <a:xfrm>
            <a:off x="431540" y="1196752"/>
            <a:ext cx="8280920" cy="5355825"/>
          </a:xfrm>
          <a:prstGeom prst="rect">
            <a:avLst/>
          </a:prstGeom>
        </p:spPr>
        <p:txBody>
          <a:bodyPr wrap="square">
            <a:spAutoFit/>
          </a:bodyPr>
          <a:lstStyle/>
          <a:p>
            <a:pPr marL="285750" indent="-285750">
              <a:lnSpc>
                <a:spcPct val="150000"/>
              </a:lnSpc>
              <a:buFont typeface="Arial" panose="020B0604020202020204" pitchFamily="34" charset="0"/>
              <a:buChar char="•"/>
            </a:pPr>
            <a:r>
              <a:rPr lang="nb-NO" sz="1600" dirty="0">
                <a:solidFill>
                  <a:srgbClr val="000000"/>
                </a:solidFill>
                <a:latin typeface="Arial"/>
                <a:ea typeface="ヒラギノ角ゴ Pro W3"/>
              </a:rPr>
              <a:t>Følg med på informasjonssiden, den oppdateres jevnlig – vi sender også e-post om de viktigste oppdateringene</a:t>
            </a:r>
          </a:p>
          <a:p>
            <a:pPr marL="285750" indent="-285750">
              <a:lnSpc>
                <a:spcPct val="150000"/>
              </a:lnSpc>
              <a:buFont typeface="Arial" panose="020B0604020202020204" pitchFamily="34" charset="0"/>
              <a:buChar char="•"/>
            </a:pPr>
            <a:endParaRPr lang="nb-NO" sz="1600" dirty="0">
              <a:solidFill>
                <a:srgbClr val="000000"/>
              </a:solidFill>
              <a:latin typeface="Arial"/>
              <a:ea typeface="ヒラギノ角ゴ Pro W3"/>
            </a:endParaRPr>
          </a:p>
          <a:p>
            <a:pPr marL="285750" indent="-285750">
              <a:lnSpc>
                <a:spcPct val="150000"/>
              </a:lnSpc>
              <a:buFont typeface="Arial" panose="020B0604020202020204" pitchFamily="34" charset="0"/>
              <a:buChar char="•"/>
            </a:pPr>
            <a:r>
              <a:rPr lang="nb-NO" sz="1600" dirty="0">
                <a:solidFill>
                  <a:srgbClr val="000000"/>
                </a:solidFill>
                <a:latin typeface="Arial"/>
                <a:ea typeface="ヒラギノ角ゴ Pro W3"/>
              </a:rPr>
              <a:t>Les gjennom dokumentet «Informasjon til skolekontakter»</a:t>
            </a:r>
          </a:p>
          <a:p>
            <a:pPr>
              <a:lnSpc>
                <a:spcPct val="150000"/>
              </a:lnSpc>
            </a:pPr>
            <a:endParaRPr lang="nb-NO" sz="1600" dirty="0">
              <a:solidFill>
                <a:srgbClr val="000000"/>
              </a:solidFill>
              <a:latin typeface="Arial"/>
              <a:ea typeface="ヒラギノ角ゴ Pro W3"/>
            </a:endParaRPr>
          </a:p>
          <a:p>
            <a:pPr marL="285750" indent="-285750">
              <a:lnSpc>
                <a:spcPct val="150000"/>
              </a:lnSpc>
              <a:buFont typeface="Arial" panose="020B0604020202020204" pitchFamily="34" charset="0"/>
              <a:buChar char="•"/>
            </a:pPr>
            <a:r>
              <a:rPr lang="nb-NO" sz="1600" dirty="0">
                <a:solidFill>
                  <a:srgbClr val="000000"/>
                </a:solidFill>
                <a:latin typeface="Arial"/>
                <a:ea typeface="ヒラギノ角ゴ Pro W3"/>
              </a:rPr>
              <a:t>Gjennomfør instruksjonene i «Manual for sjekk av digitale enheter» i god tid før prøven</a:t>
            </a:r>
          </a:p>
          <a:p>
            <a:pPr marL="742950" lvl="1" indent="-285750">
              <a:lnSpc>
                <a:spcPct val="150000"/>
              </a:lnSpc>
              <a:buFont typeface="Wingdings" panose="05000000000000000000" pitchFamily="2" charset="2"/>
              <a:buChar char="Ø"/>
            </a:pPr>
            <a:r>
              <a:rPr lang="nb-NO" sz="1400" dirty="0">
                <a:solidFill>
                  <a:srgbClr val="000000"/>
                </a:solidFill>
                <a:latin typeface="Arial"/>
                <a:ea typeface="ヒラギノ角ゴ Pro W3"/>
              </a:rPr>
              <a:t>Gi oss beskjed så fort som mulig dersom skolens utstyr ikke fyller de tekniske kravene som er satt (</a:t>
            </a:r>
            <a:r>
              <a:rPr lang="nb-NO" sz="1400" dirty="0">
                <a:solidFill>
                  <a:srgbClr val="000000"/>
                </a:solidFill>
                <a:latin typeface="Arial"/>
                <a:ea typeface="ヒラギノ角ゴ Pro W3"/>
                <a:hlinkClick r:id="rId3">
                  <a:extLst>
                    <a:ext uri="{A12FA001-AC4F-418D-AE19-62706E023703}">
                      <ahyp:hlinkClr xmlns:ahyp="http://schemas.microsoft.com/office/drawing/2018/hyperlinkcolor" val="tx"/>
                    </a:ext>
                  </a:extLst>
                </a:hlinkClick>
              </a:rPr>
              <a:t>timss-post@ils.uio.no</a:t>
            </a:r>
            <a:r>
              <a:rPr lang="nb-NO" sz="1400" dirty="0">
                <a:solidFill>
                  <a:srgbClr val="000000"/>
                </a:solidFill>
                <a:latin typeface="Arial"/>
                <a:ea typeface="ヒラギノ角ゴ Pro W3"/>
              </a:rPr>
              <a:t> eller </a:t>
            </a:r>
            <a:r>
              <a:rPr lang="nb-NO" sz="1400" dirty="0" err="1">
                <a:solidFill>
                  <a:srgbClr val="000000"/>
                </a:solidFill>
                <a:latin typeface="Arial"/>
                <a:ea typeface="ヒラギノ角ゴ Pro W3"/>
              </a:rPr>
              <a:t>mobilnr</a:t>
            </a:r>
            <a:r>
              <a:rPr lang="nb-NO" sz="1400" dirty="0">
                <a:solidFill>
                  <a:srgbClr val="000000"/>
                </a:solidFill>
                <a:latin typeface="Arial"/>
                <a:ea typeface="ヒラギノ角ゴ Pro W3"/>
              </a:rPr>
              <a:t>. 413 94 570)</a:t>
            </a:r>
          </a:p>
          <a:p>
            <a:pPr marL="742950" lvl="1" indent="-285750">
              <a:lnSpc>
                <a:spcPct val="150000"/>
              </a:lnSpc>
              <a:buFont typeface="Wingdings" panose="05000000000000000000" pitchFamily="2" charset="2"/>
              <a:buChar char="Ø"/>
            </a:pPr>
            <a:endParaRPr lang="nb-NO" sz="1400" dirty="0">
              <a:solidFill>
                <a:srgbClr val="000000"/>
              </a:solidFill>
              <a:latin typeface="Arial"/>
              <a:ea typeface="ヒラギノ角ゴ Pro W3"/>
            </a:endParaRPr>
          </a:p>
          <a:p>
            <a:pPr marL="285750" indent="-285750">
              <a:lnSpc>
                <a:spcPct val="150000"/>
              </a:lnSpc>
              <a:buFont typeface="Arial" panose="020B0604020202020204" pitchFamily="34" charset="0"/>
              <a:buChar char="•"/>
            </a:pPr>
            <a:r>
              <a:rPr lang="nb-NO" sz="1600" dirty="0">
                <a:solidFill>
                  <a:srgbClr val="000000"/>
                </a:solidFill>
                <a:latin typeface="Arial"/>
                <a:ea typeface="ヒラギノ角ゴ Pro W3"/>
              </a:rPr>
              <a:t>Bestem prøvedato og send inn til oss. Frist 1. mars.</a:t>
            </a:r>
          </a:p>
          <a:p>
            <a:pPr marL="285750" indent="-285750">
              <a:lnSpc>
                <a:spcPct val="150000"/>
              </a:lnSpc>
              <a:buFont typeface="Wingdings" panose="05000000000000000000" pitchFamily="2" charset="2"/>
              <a:buChar char="§"/>
            </a:pPr>
            <a:endParaRPr lang="nb-NO" sz="1600" dirty="0">
              <a:solidFill>
                <a:srgbClr val="000000"/>
              </a:solidFill>
              <a:latin typeface="Arial"/>
              <a:ea typeface="ヒラギノ角ゴ Pro W3"/>
            </a:endParaRPr>
          </a:p>
          <a:p>
            <a:pPr marL="285750" indent="-285750">
              <a:lnSpc>
                <a:spcPct val="150000"/>
              </a:lnSpc>
              <a:buFont typeface="Wingdings" panose="05000000000000000000" pitchFamily="2" charset="2"/>
              <a:buChar char="§"/>
            </a:pPr>
            <a:r>
              <a:rPr lang="nb-NO" sz="1600" dirty="0">
                <a:solidFill>
                  <a:srgbClr val="000000"/>
                </a:solidFill>
                <a:latin typeface="Arial"/>
                <a:ea typeface="ヒラギノ角ゴ Pro W3"/>
              </a:rPr>
              <a:t>Hjelpe oss å invitere og informere elever, foresatte og lærere </a:t>
            </a:r>
          </a:p>
          <a:p>
            <a:pPr marL="742950" lvl="1" indent="-285750">
              <a:lnSpc>
                <a:spcPct val="150000"/>
              </a:lnSpc>
              <a:buFont typeface="Wingdings" panose="05000000000000000000" pitchFamily="2" charset="2"/>
              <a:buChar char="§"/>
            </a:pPr>
            <a:r>
              <a:rPr lang="nb-NO" sz="1400" dirty="0">
                <a:solidFill>
                  <a:srgbClr val="000000"/>
                </a:solidFill>
                <a:latin typeface="Arial"/>
                <a:ea typeface="ヒラギノ角ゴ Pro W3"/>
              </a:rPr>
              <a:t>Forslag til informasjonsskriv legges ut og kan lastes ned fra informasjonssiden</a:t>
            </a:r>
          </a:p>
          <a:p>
            <a:pPr marL="285750" indent="-285750">
              <a:lnSpc>
                <a:spcPct val="150000"/>
              </a:lnSpc>
              <a:buFont typeface="Wingdings" panose="05000000000000000000" pitchFamily="2" charset="2"/>
              <a:buChar char="§"/>
            </a:pPr>
            <a:endParaRPr lang="nb-NO" sz="1600" dirty="0">
              <a:solidFill>
                <a:srgbClr val="000000"/>
              </a:solidFill>
              <a:latin typeface="Arial"/>
              <a:ea typeface="ヒラギノ角ゴ Pro W3"/>
            </a:endParaRPr>
          </a:p>
          <a:p>
            <a:pPr marL="285750" indent="-285750">
              <a:lnSpc>
                <a:spcPct val="150000"/>
              </a:lnSpc>
              <a:buFont typeface="Wingdings" panose="05000000000000000000" pitchFamily="2" charset="2"/>
              <a:buChar char="§"/>
            </a:pPr>
            <a:r>
              <a:rPr lang="nb-NO" sz="1600" dirty="0">
                <a:solidFill>
                  <a:srgbClr val="000000"/>
                </a:solidFill>
                <a:latin typeface="Arial"/>
                <a:ea typeface="ヒラギノ角ゴ Pro W3"/>
              </a:rPr>
              <a:t>Ta imot undersøkelsesmateriell som kommer via vanlig post</a:t>
            </a:r>
          </a:p>
        </p:txBody>
      </p:sp>
    </p:spTree>
    <p:extLst>
      <p:ext uri="{BB962C8B-B14F-4D97-AF65-F5344CB8AC3E}">
        <p14:creationId xmlns:p14="http://schemas.microsoft.com/office/powerpoint/2010/main" val="42731665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bwMode="auto">
          <a:xfrm>
            <a:off x="467409" y="705516"/>
            <a:ext cx="8061787" cy="504056"/>
          </a:xfrm>
          <a:prstGeom prst="rect">
            <a:avLst/>
          </a:prstGeom>
          <a:noFill/>
          <a:ln>
            <a:noFill/>
          </a:ln>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2800" b="1" baseline="0">
                <a:solidFill>
                  <a:schemeClr val="tx2"/>
                </a:solidFill>
                <a:latin typeface="+mj-lt"/>
                <a:ea typeface="+mj-ea"/>
                <a:cs typeface="+mj-cs"/>
              </a:defRPr>
            </a:lvl1pPr>
            <a:lvl2pPr algn="l" rtl="0" eaLnBrk="0" fontAlgn="base" hangingPunct="0">
              <a:spcBef>
                <a:spcPct val="0"/>
              </a:spcBef>
              <a:spcAft>
                <a:spcPct val="0"/>
              </a:spcAft>
              <a:defRPr sz="3200" b="1">
                <a:solidFill>
                  <a:schemeClr val="tx2"/>
                </a:solidFill>
                <a:latin typeface="Arial" charset="0"/>
                <a:ea typeface="ヒラギノ角ゴ Pro W3" charset="-128"/>
                <a:cs typeface="ヒラギノ角ゴ Pro W3" charset="-128"/>
              </a:defRPr>
            </a:lvl2pPr>
            <a:lvl3pPr algn="l" rtl="0" eaLnBrk="0" fontAlgn="base" hangingPunct="0">
              <a:spcBef>
                <a:spcPct val="0"/>
              </a:spcBef>
              <a:spcAft>
                <a:spcPct val="0"/>
              </a:spcAft>
              <a:defRPr sz="3200" b="1">
                <a:solidFill>
                  <a:schemeClr val="tx2"/>
                </a:solidFill>
                <a:latin typeface="Arial" charset="0"/>
                <a:ea typeface="ヒラギノ角ゴ Pro W3" charset="-128"/>
                <a:cs typeface="ヒラギノ角ゴ Pro W3" charset="-128"/>
              </a:defRPr>
            </a:lvl3pPr>
            <a:lvl4pPr algn="l" rtl="0" eaLnBrk="0" fontAlgn="base" hangingPunct="0">
              <a:spcBef>
                <a:spcPct val="0"/>
              </a:spcBef>
              <a:spcAft>
                <a:spcPct val="0"/>
              </a:spcAft>
              <a:defRPr sz="3200" b="1">
                <a:solidFill>
                  <a:schemeClr val="tx2"/>
                </a:solidFill>
                <a:latin typeface="Arial" charset="0"/>
                <a:ea typeface="ヒラギノ角ゴ Pro W3" charset="-128"/>
                <a:cs typeface="ヒラギノ角ゴ Pro W3" charset="-128"/>
              </a:defRPr>
            </a:lvl4pPr>
            <a:lvl5pPr algn="l" rtl="0" eaLnBrk="0" fontAlgn="base" hangingPunct="0">
              <a:spcBef>
                <a:spcPct val="0"/>
              </a:spcBef>
              <a:spcAft>
                <a:spcPct val="0"/>
              </a:spcAft>
              <a:defRPr sz="3200" b="1">
                <a:solidFill>
                  <a:schemeClr val="tx2"/>
                </a:solidFill>
                <a:latin typeface="Arial" charset="0"/>
                <a:ea typeface="ヒラギノ角ゴ Pro W3" charset="-128"/>
                <a:cs typeface="ヒラギノ角ゴ Pro W3" charset="-128"/>
              </a:defRPr>
            </a:lvl5pPr>
            <a:lvl6pPr marL="4572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6pPr>
            <a:lvl7pPr marL="9144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7pPr>
            <a:lvl8pPr marL="13716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8pPr>
            <a:lvl9pPr marL="18288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lang="nb-NO" sz="2400" kern="0" dirty="0" err="1">
                <a:solidFill>
                  <a:srgbClr val="000000"/>
                </a:solidFill>
                <a:latin typeface="Arial"/>
                <a:ea typeface="ヒラギノ角ゴ Pro W3"/>
              </a:rPr>
              <a:t>Undersøkelsesm</a:t>
            </a:r>
            <a:r>
              <a:rPr kumimoji="0" lang="nb-NO" sz="2400" b="1" i="0" u="none" strike="noStrike" kern="0" cap="none" spc="0" normalizeH="0" baseline="0" noProof="0" dirty="0" err="1">
                <a:ln>
                  <a:noFill/>
                </a:ln>
                <a:solidFill>
                  <a:srgbClr val="000000"/>
                </a:solidFill>
                <a:effectLst/>
                <a:uLnTx/>
                <a:uFillTx/>
                <a:latin typeface="Arial"/>
                <a:ea typeface="ヒラギノ角ゴ Pro W3"/>
              </a:rPr>
              <a:t>ateriell</a:t>
            </a:r>
            <a:r>
              <a:rPr kumimoji="0" lang="nb-NO" sz="2400" b="1" i="0" u="none" strike="noStrike" kern="0" cap="none" spc="0" normalizeH="0" baseline="0" noProof="0" dirty="0">
                <a:ln>
                  <a:noFill/>
                </a:ln>
                <a:solidFill>
                  <a:srgbClr val="000000"/>
                </a:solidFill>
                <a:effectLst/>
                <a:uLnTx/>
                <a:uFillTx/>
                <a:latin typeface="Arial"/>
                <a:ea typeface="ヒラギノ角ゴ Pro W3"/>
              </a:rPr>
              <a:t> som kommer med vanlig post</a:t>
            </a:r>
          </a:p>
        </p:txBody>
      </p:sp>
      <p:sp>
        <p:nvSpPr>
          <p:cNvPr id="7" name="TextBox 6"/>
          <p:cNvSpPr txBox="1"/>
          <p:nvPr/>
        </p:nvSpPr>
        <p:spPr>
          <a:xfrm>
            <a:off x="695467" y="1422643"/>
            <a:ext cx="7833729" cy="3976538"/>
          </a:xfrm>
          <a:prstGeom prst="rect">
            <a:avLst/>
          </a:prstGeom>
          <a:noFill/>
        </p:spPr>
        <p:txBody>
          <a:bodyPr wrap="square" rtlCol="0">
            <a:spAutoFit/>
          </a:bodyPr>
          <a:lstStyle/>
          <a:p>
            <a:r>
              <a:rPr lang="nb-NO" u="sng" dirty="0">
                <a:solidFill>
                  <a:srgbClr val="000000"/>
                </a:solidFill>
                <a:latin typeface="Arial"/>
                <a:ea typeface="ヒラギノ角ゴ Pro W3"/>
              </a:rPr>
              <a:t>Innhold i pakken:</a:t>
            </a:r>
            <a:endParaRPr lang="nb-NO" sz="1600" dirty="0">
              <a:solidFill>
                <a:srgbClr val="000000"/>
              </a:solidFill>
              <a:latin typeface="Arial"/>
              <a:ea typeface="ヒラギノ角ゴ Pro W3"/>
            </a:endParaRPr>
          </a:p>
          <a:p>
            <a:pPr marL="285750" indent="-285750">
              <a:lnSpc>
                <a:spcPct val="150000"/>
              </a:lnSpc>
              <a:buFont typeface="Arial" panose="020B0604020202020204" pitchFamily="34" charset="0"/>
              <a:buChar char="•"/>
            </a:pPr>
            <a:r>
              <a:rPr lang="nb-NO" sz="1600" dirty="0">
                <a:solidFill>
                  <a:srgbClr val="000000"/>
                </a:solidFill>
                <a:latin typeface="Arial"/>
                <a:ea typeface="ヒラギノ角ゴ Pro W3"/>
              </a:rPr>
              <a:t>En elevliste per klasse som skal delta</a:t>
            </a:r>
          </a:p>
          <a:p>
            <a:pPr marL="285750" indent="-285750">
              <a:lnSpc>
                <a:spcPct val="150000"/>
              </a:lnSpc>
              <a:buFont typeface="Arial" panose="020B0604020202020204" pitchFamily="34" charset="0"/>
              <a:buChar char="•"/>
            </a:pPr>
            <a:r>
              <a:rPr lang="nb-NO" sz="1600" dirty="0">
                <a:solidFill>
                  <a:srgbClr val="000000"/>
                </a:solidFill>
                <a:latin typeface="Arial"/>
                <a:ea typeface="ヒラギノ角ゴ Pro W3"/>
              </a:rPr>
              <a:t>Kladdeark til alle elevene</a:t>
            </a:r>
          </a:p>
          <a:p>
            <a:pPr marL="285750" indent="-285750">
              <a:lnSpc>
                <a:spcPct val="150000"/>
              </a:lnSpc>
              <a:buFont typeface="Arial" panose="020B0604020202020204" pitchFamily="34" charset="0"/>
              <a:buChar char="•"/>
            </a:pPr>
            <a:r>
              <a:rPr lang="nb-NO" sz="1600" dirty="0">
                <a:solidFill>
                  <a:srgbClr val="000000"/>
                </a:solidFill>
                <a:latin typeface="Arial"/>
                <a:ea typeface="ヒラギノ角ゴ Pro W3"/>
              </a:rPr>
              <a:t>Innloggingsinformasjon til elevene + 2 ekstra per klasse (dersom nye elever)</a:t>
            </a:r>
          </a:p>
          <a:p>
            <a:pPr marL="285750" indent="-285750">
              <a:lnSpc>
                <a:spcPct val="150000"/>
              </a:lnSpc>
              <a:buFont typeface="Arial" panose="020B0604020202020204" pitchFamily="34" charset="0"/>
              <a:buChar char="•"/>
            </a:pPr>
            <a:r>
              <a:rPr lang="nb-NO" sz="1600" dirty="0">
                <a:solidFill>
                  <a:srgbClr val="000000"/>
                </a:solidFill>
                <a:latin typeface="Arial"/>
                <a:ea typeface="ヒラギノ角ゴ Pro W3"/>
              </a:rPr>
              <a:t>Innloggingsinformasjon til rektor</a:t>
            </a:r>
          </a:p>
          <a:p>
            <a:pPr marL="285750" indent="-285750">
              <a:lnSpc>
                <a:spcPct val="150000"/>
              </a:lnSpc>
              <a:buFont typeface="Arial" panose="020B0604020202020204" pitchFamily="34" charset="0"/>
              <a:buChar char="•"/>
            </a:pPr>
            <a:r>
              <a:rPr lang="nb-NO" sz="1600" dirty="0">
                <a:solidFill>
                  <a:srgbClr val="000000"/>
                </a:solidFill>
                <a:latin typeface="Arial"/>
                <a:ea typeface="ヒラギノ角ゴ Pro W3"/>
              </a:rPr>
              <a:t>Innloggingsinformasjon til klassenes lærere i matematikk og naturfag</a:t>
            </a:r>
          </a:p>
          <a:p>
            <a:pPr marL="285750" indent="-285750">
              <a:lnSpc>
                <a:spcPct val="150000"/>
              </a:lnSpc>
              <a:buFont typeface="Arial" panose="020B0604020202020204" pitchFamily="34" charset="0"/>
              <a:buChar char="•"/>
            </a:pPr>
            <a:r>
              <a:rPr lang="nb-NO" sz="1600" dirty="0">
                <a:solidFill>
                  <a:srgbClr val="000000"/>
                </a:solidFill>
                <a:latin typeface="Arial"/>
                <a:ea typeface="ヒラギノ角ゴ Pro W3"/>
              </a:rPr>
              <a:t>Frankert svarkonvolutt for skolen</a:t>
            </a:r>
          </a:p>
          <a:p>
            <a:pPr marL="285750" indent="-285750">
              <a:lnSpc>
                <a:spcPct val="150000"/>
              </a:lnSpc>
              <a:buFont typeface="Arial" panose="020B0604020202020204" pitchFamily="34" charset="0"/>
              <a:buChar char="•"/>
            </a:pPr>
            <a:r>
              <a:rPr lang="nb-NO" sz="1600" dirty="0">
                <a:solidFill>
                  <a:srgbClr val="000000"/>
                </a:solidFill>
                <a:latin typeface="Arial"/>
                <a:ea typeface="ヒラギノ角ゴ Pro W3"/>
              </a:rPr>
              <a:t>Konvolutter til elevenes foresatte</a:t>
            </a:r>
          </a:p>
          <a:p>
            <a:pPr marL="285750" indent="-285750">
              <a:lnSpc>
                <a:spcPct val="150000"/>
              </a:lnSpc>
              <a:buFont typeface="Arial" panose="020B0604020202020204" pitchFamily="34" charset="0"/>
              <a:buChar char="•"/>
            </a:pPr>
            <a:r>
              <a:rPr lang="nb-NO" sz="1600" dirty="0">
                <a:solidFill>
                  <a:srgbClr val="000000"/>
                </a:solidFill>
                <a:latin typeface="Arial"/>
                <a:ea typeface="ヒラギノ角ゴ Pro W3"/>
              </a:rPr>
              <a:t>Manual for testadministrator</a:t>
            </a:r>
          </a:p>
          <a:p>
            <a:pPr marL="285750" indent="-285750">
              <a:lnSpc>
                <a:spcPct val="150000"/>
              </a:lnSpc>
              <a:buFont typeface="Arial" panose="020B0604020202020204" pitchFamily="34" charset="0"/>
              <a:buChar char="•"/>
            </a:pPr>
            <a:r>
              <a:rPr lang="nb-NO" sz="1600" dirty="0">
                <a:solidFill>
                  <a:srgbClr val="000000"/>
                </a:solidFill>
                <a:latin typeface="Arial"/>
                <a:ea typeface="ヒラギノ角ゴ Pro W3"/>
              </a:rPr>
              <a:t>Rapport fra testadministrator</a:t>
            </a:r>
          </a:p>
          <a:p>
            <a:pPr marL="285750" indent="-285750">
              <a:lnSpc>
                <a:spcPct val="150000"/>
              </a:lnSpc>
              <a:buFont typeface="Arial" panose="020B0604020202020204" pitchFamily="34" charset="0"/>
              <a:buChar char="•"/>
            </a:pPr>
            <a:endParaRPr lang="nb-NO" sz="1400" dirty="0">
              <a:solidFill>
                <a:srgbClr val="000000"/>
              </a:solidFill>
              <a:latin typeface="Arial"/>
              <a:ea typeface="ヒラギノ角ゴ Pro W3"/>
            </a:endParaRPr>
          </a:p>
        </p:txBody>
      </p:sp>
      <p:sp>
        <p:nvSpPr>
          <p:cNvPr id="2" name="TextBox 1">
            <a:extLst>
              <a:ext uri="{FF2B5EF4-FFF2-40B4-BE49-F238E27FC236}">
                <a16:creationId xmlns:a16="http://schemas.microsoft.com/office/drawing/2014/main" id="{A40C41A1-B6CE-F014-85FA-0E6175CA5DE1}"/>
              </a:ext>
            </a:extLst>
          </p:cNvPr>
          <p:cNvSpPr txBox="1"/>
          <p:nvPr/>
        </p:nvSpPr>
        <p:spPr>
          <a:xfrm>
            <a:off x="829138" y="5783152"/>
            <a:ext cx="7411277" cy="369332"/>
          </a:xfrm>
          <a:prstGeom prst="rect">
            <a:avLst/>
          </a:prstGeom>
          <a:noFill/>
        </p:spPr>
        <p:txBody>
          <a:bodyPr wrap="square" rtlCol="0">
            <a:spAutoFit/>
          </a:bodyPr>
          <a:lstStyle/>
          <a:p>
            <a:r>
              <a:rPr lang="nb-NO" b="1" dirty="0"/>
              <a:t>Pakker sendes ut i uke 10. Skolekontaktene får </a:t>
            </a:r>
            <a:r>
              <a:rPr lang="nb-NO" b="1" dirty="0" err="1"/>
              <a:t>sms</a:t>
            </a:r>
            <a:r>
              <a:rPr lang="nb-NO" b="1" dirty="0"/>
              <a:t> når pakken kan hentes.</a:t>
            </a:r>
          </a:p>
        </p:txBody>
      </p:sp>
    </p:spTree>
    <p:extLst>
      <p:ext uri="{BB962C8B-B14F-4D97-AF65-F5344CB8AC3E}">
        <p14:creationId xmlns:p14="http://schemas.microsoft.com/office/powerpoint/2010/main" val="34634636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764231" y="504542"/>
            <a:ext cx="7696200" cy="504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2800" b="1" baseline="0">
                <a:solidFill>
                  <a:schemeClr val="tx2"/>
                </a:solidFill>
                <a:latin typeface="+mj-lt"/>
                <a:ea typeface="+mj-ea"/>
                <a:cs typeface="+mj-cs"/>
              </a:defRPr>
            </a:lvl1pPr>
            <a:lvl2pPr algn="l" rtl="0" eaLnBrk="0" fontAlgn="base" hangingPunct="0">
              <a:spcBef>
                <a:spcPct val="0"/>
              </a:spcBef>
              <a:spcAft>
                <a:spcPct val="0"/>
              </a:spcAft>
              <a:defRPr sz="3200" b="1">
                <a:solidFill>
                  <a:schemeClr val="tx2"/>
                </a:solidFill>
                <a:latin typeface="Arial" charset="0"/>
                <a:ea typeface="ヒラギノ角ゴ Pro W3" charset="-128"/>
                <a:cs typeface="ヒラギノ角ゴ Pro W3" charset="-128"/>
              </a:defRPr>
            </a:lvl2pPr>
            <a:lvl3pPr algn="l" rtl="0" eaLnBrk="0" fontAlgn="base" hangingPunct="0">
              <a:spcBef>
                <a:spcPct val="0"/>
              </a:spcBef>
              <a:spcAft>
                <a:spcPct val="0"/>
              </a:spcAft>
              <a:defRPr sz="3200" b="1">
                <a:solidFill>
                  <a:schemeClr val="tx2"/>
                </a:solidFill>
                <a:latin typeface="Arial" charset="0"/>
                <a:ea typeface="ヒラギノ角ゴ Pro W3" charset="-128"/>
                <a:cs typeface="ヒラギノ角ゴ Pro W3" charset="-128"/>
              </a:defRPr>
            </a:lvl3pPr>
            <a:lvl4pPr algn="l" rtl="0" eaLnBrk="0" fontAlgn="base" hangingPunct="0">
              <a:spcBef>
                <a:spcPct val="0"/>
              </a:spcBef>
              <a:spcAft>
                <a:spcPct val="0"/>
              </a:spcAft>
              <a:defRPr sz="3200" b="1">
                <a:solidFill>
                  <a:schemeClr val="tx2"/>
                </a:solidFill>
                <a:latin typeface="Arial" charset="0"/>
                <a:ea typeface="ヒラギノ角ゴ Pro W3" charset="-128"/>
                <a:cs typeface="ヒラギノ角ゴ Pro W3" charset="-128"/>
              </a:defRPr>
            </a:lvl4pPr>
            <a:lvl5pPr algn="l" rtl="0" eaLnBrk="0" fontAlgn="base" hangingPunct="0">
              <a:spcBef>
                <a:spcPct val="0"/>
              </a:spcBef>
              <a:spcAft>
                <a:spcPct val="0"/>
              </a:spcAft>
              <a:defRPr sz="3200" b="1">
                <a:solidFill>
                  <a:schemeClr val="tx2"/>
                </a:solidFill>
                <a:latin typeface="Arial" charset="0"/>
                <a:ea typeface="ヒラギノ角ゴ Pro W3" charset="-128"/>
                <a:cs typeface="ヒラギノ角ゴ Pro W3" charset="-128"/>
              </a:defRPr>
            </a:lvl5pPr>
            <a:lvl6pPr marL="4572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6pPr>
            <a:lvl7pPr marL="9144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7pPr>
            <a:lvl8pPr marL="13716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8pPr>
            <a:lvl9pPr marL="18288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b-NO" sz="2400" b="1" i="0" u="none" strike="noStrike" kern="0" cap="none" spc="0" normalizeH="0" baseline="0" noProof="0" dirty="0">
                <a:ln>
                  <a:noFill/>
                </a:ln>
                <a:solidFill>
                  <a:srgbClr val="000000"/>
                </a:solidFill>
                <a:effectLst/>
                <a:uLnTx/>
                <a:uFillTx/>
                <a:latin typeface="Arial"/>
                <a:ea typeface="ヒラギノ角ゴ Pro W3"/>
              </a:rPr>
              <a:t>Konvolutter til elevenes foresatte</a:t>
            </a:r>
          </a:p>
        </p:txBody>
      </p:sp>
      <p:sp>
        <p:nvSpPr>
          <p:cNvPr id="5" name="Rectangle 4"/>
          <p:cNvSpPr/>
          <p:nvPr/>
        </p:nvSpPr>
        <p:spPr>
          <a:xfrm>
            <a:off x="440617" y="1008598"/>
            <a:ext cx="8568952" cy="2900794"/>
          </a:xfrm>
          <a:prstGeom prst="rect">
            <a:avLst/>
          </a:prstGeom>
        </p:spPr>
        <p:txBody>
          <a:bodyPr wrap="square">
            <a:spAutoFit/>
          </a:bodyPr>
          <a:lstStyle/>
          <a:p>
            <a:pPr>
              <a:lnSpc>
                <a:spcPts val="1500"/>
              </a:lnSpc>
              <a:spcBef>
                <a:spcPts val="600"/>
              </a:spcBef>
              <a:spcAft>
                <a:spcPts val="600"/>
              </a:spcAft>
            </a:pPr>
            <a:endParaRPr lang="nb-NO" sz="1600" dirty="0">
              <a:solidFill>
                <a:srgbClr val="000000"/>
              </a:solidFill>
              <a:latin typeface="Arial"/>
              <a:ea typeface="Times New Roman" panose="02020603050405020304" pitchFamily="18" charset="0"/>
              <a:cs typeface="Times New Roman" panose="02020603050405020304" pitchFamily="18" charset="0"/>
            </a:endParaRPr>
          </a:p>
          <a:p>
            <a:pPr>
              <a:lnSpc>
                <a:spcPts val="1500"/>
              </a:lnSpc>
              <a:spcBef>
                <a:spcPts val="600"/>
              </a:spcBef>
              <a:spcAft>
                <a:spcPts val="600"/>
              </a:spcAft>
            </a:pPr>
            <a:r>
              <a:rPr lang="nb-NO" sz="1600" dirty="0">
                <a:solidFill>
                  <a:srgbClr val="000000"/>
                </a:solidFill>
                <a:latin typeface="Arial"/>
                <a:ea typeface="Times New Roman" panose="02020603050405020304" pitchFamily="18" charset="0"/>
                <a:cs typeface="Times New Roman" panose="02020603050405020304" pitchFamily="18" charset="0"/>
              </a:rPr>
              <a:t>Det er én konvolutt til hver elev. </a:t>
            </a:r>
          </a:p>
          <a:p>
            <a:pPr>
              <a:lnSpc>
                <a:spcPts val="1500"/>
              </a:lnSpc>
              <a:spcBef>
                <a:spcPts val="600"/>
              </a:spcBef>
              <a:spcAft>
                <a:spcPts val="600"/>
              </a:spcAft>
            </a:pPr>
            <a:endParaRPr lang="nb-NO" sz="1600" dirty="0">
              <a:solidFill>
                <a:srgbClr val="000000"/>
              </a:solidFill>
              <a:latin typeface="Arial"/>
              <a:ea typeface="Times New Roman" panose="02020603050405020304" pitchFamily="18" charset="0"/>
              <a:cs typeface="Times New Roman" panose="02020603050405020304" pitchFamily="18" charset="0"/>
            </a:endParaRPr>
          </a:p>
          <a:p>
            <a:pPr>
              <a:lnSpc>
                <a:spcPts val="1500"/>
              </a:lnSpc>
              <a:spcBef>
                <a:spcPts val="600"/>
              </a:spcBef>
              <a:spcAft>
                <a:spcPts val="600"/>
              </a:spcAft>
            </a:pPr>
            <a:r>
              <a:rPr lang="nb-NO" sz="1600" b="1" dirty="0">
                <a:solidFill>
                  <a:srgbClr val="000000"/>
                </a:solidFill>
                <a:latin typeface="Arial"/>
                <a:ea typeface="Times New Roman" panose="02020603050405020304" pitchFamily="18" charset="0"/>
                <a:cs typeface="Times New Roman" panose="02020603050405020304" pitchFamily="18" charset="0"/>
              </a:rPr>
              <a:t>I konvolutten til de foresatte, ligger det:</a:t>
            </a:r>
          </a:p>
          <a:p>
            <a:pPr marL="342900" indent="-342900">
              <a:lnSpc>
                <a:spcPts val="1500"/>
              </a:lnSpc>
              <a:spcBef>
                <a:spcPts val="600"/>
              </a:spcBef>
              <a:spcAft>
                <a:spcPts val="600"/>
              </a:spcAft>
              <a:buFont typeface="Symbol" panose="05050102010706020507" pitchFamily="18" charset="2"/>
              <a:buChar char=""/>
            </a:pPr>
            <a:r>
              <a:rPr lang="nb-NO" sz="1600" dirty="0">
                <a:solidFill>
                  <a:srgbClr val="000000"/>
                </a:solidFill>
                <a:latin typeface="Arial"/>
                <a:ea typeface="Times New Roman" panose="02020603050405020304" pitchFamily="18" charset="0"/>
                <a:cs typeface="Times New Roman" panose="02020603050405020304" pitchFamily="18" charset="0"/>
              </a:rPr>
              <a:t>Info. om og invitasjon til å delta på generalprøven </a:t>
            </a:r>
          </a:p>
          <a:p>
            <a:pPr marL="342900" indent="-342900">
              <a:lnSpc>
                <a:spcPts val="1500"/>
              </a:lnSpc>
              <a:spcBef>
                <a:spcPts val="600"/>
              </a:spcBef>
              <a:spcAft>
                <a:spcPts val="600"/>
              </a:spcAft>
              <a:buFont typeface="Symbol" panose="05050102010706020507" pitchFamily="18" charset="2"/>
              <a:buChar char=""/>
            </a:pPr>
            <a:r>
              <a:rPr lang="nb-NO" sz="1600" dirty="0">
                <a:solidFill>
                  <a:srgbClr val="000000"/>
                </a:solidFill>
                <a:latin typeface="Arial"/>
                <a:ea typeface="Times New Roman" panose="02020603050405020304" pitchFamily="18" charset="0"/>
                <a:cs typeface="Times New Roman" panose="02020603050405020304" pitchFamily="18" charset="0"/>
              </a:rPr>
              <a:t>Ett spørreskjema (papirhefte) til de foresatte</a:t>
            </a:r>
          </a:p>
          <a:p>
            <a:pPr marL="342900" indent="-342900">
              <a:lnSpc>
                <a:spcPts val="1500"/>
              </a:lnSpc>
              <a:spcBef>
                <a:spcPts val="600"/>
              </a:spcBef>
              <a:spcAft>
                <a:spcPts val="600"/>
              </a:spcAft>
              <a:buFont typeface="Symbol" panose="05050102010706020507" pitchFamily="18" charset="2"/>
              <a:buChar char=""/>
            </a:pPr>
            <a:r>
              <a:rPr lang="nb-NO" sz="1600" dirty="0">
                <a:solidFill>
                  <a:srgbClr val="000000"/>
                </a:solidFill>
                <a:latin typeface="Arial"/>
                <a:ea typeface="Times New Roman" panose="02020603050405020304" pitchFamily="18" charset="0"/>
                <a:cs typeface="Times New Roman" panose="02020603050405020304" pitchFamily="18" charset="0"/>
              </a:rPr>
              <a:t>Brukernavn og passord til de foresatte som heller vil besvare spørreskjemaet digitalt</a:t>
            </a:r>
          </a:p>
          <a:p>
            <a:pPr marL="342900" indent="-342900">
              <a:lnSpc>
                <a:spcPts val="1500"/>
              </a:lnSpc>
              <a:spcBef>
                <a:spcPts val="600"/>
              </a:spcBef>
              <a:spcAft>
                <a:spcPts val="600"/>
              </a:spcAft>
              <a:buFont typeface="Symbol" panose="05050102010706020507" pitchFamily="18" charset="2"/>
              <a:buChar char=""/>
            </a:pPr>
            <a:r>
              <a:rPr lang="nb-NO" sz="1600" dirty="0">
                <a:solidFill>
                  <a:srgbClr val="000000"/>
                </a:solidFill>
                <a:latin typeface="Arial"/>
                <a:ea typeface="Times New Roman" panose="02020603050405020304" pitchFamily="18" charset="0"/>
                <a:cs typeface="Times New Roman" panose="02020603050405020304" pitchFamily="18" charset="0"/>
              </a:rPr>
              <a:t>Ferdigfrankert returkonvolutt dersom de foresatte vil besvare spørreskjemaet på papir. De foresatte sender denne direkte til oss.</a:t>
            </a:r>
          </a:p>
        </p:txBody>
      </p:sp>
    </p:spTree>
    <p:extLst>
      <p:ext uri="{BB962C8B-B14F-4D97-AF65-F5344CB8AC3E}">
        <p14:creationId xmlns:p14="http://schemas.microsoft.com/office/powerpoint/2010/main" val="33879245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06090"/>
          </a:xfrm>
        </p:spPr>
        <p:txBody>
          <a:bodyPr>
            <a:normAutofit fontScale="90000"/>
          </a:bodyPr>
          <a:lstStyle/>
          <a:p>
            <a:r>
              <a:rPr lang="nb-NO" dirty="0"/>
              <a:t>Manual for testadministrator</a:t>
            </a:r>
          </a:p>
        </p:txBody>
      </p:sp>
      <p:sp>
        <p:nvSpPr>
          <p:cNvPr id="3" name="TextBox 2"/>
          <p:cNvSpPr txBox="1"/>
          <p:nvPr/>
        </p:nvSpPr>
        <p:spPr>
          <a:xfrm>
            <a:off x="3862264" y="1448780"/>
            <a:ext cx="4824536" cy="5262979"/>
          </a:xfrm>
          <a:prstGeom prst="rect">
            <a:avLst/>
          </a:prstGeom>
          <a:noFill/>
        </p:spPr>
        <p:txBody>
          <a:bodyPr wrap="square" rtlCol="0">
            <a:spAutoFit/>
          </a:bodyPr>
          <a:lstStyle/>
          <a:p>
            <a:pPr marL="285750" indent="-285750">
              <a:buFont typeface="Arial" panose="020B0604020202020204" pitchFamily="34" charset="0"/>
              <a:buChar char="•"/>
            </a:pPr>
            <a:r>
              <a:rPr lang="nb-NO" sz="2000" dirty="0"/>
              <a:t>beskriver hva som skal gjøres i klasserommet når undersøkelsen gjennomføres</a:t>
            </a:r>
          </a:p>
          <a:p>
            <a:pPr marL="285750" indent="-285750">
              <a:buFont typeface="Arial" panose="020B0604020202020204" pitchFamily="34" charset="0"/>
              <a:buChar char="•"/>
            </a:pPr>
            <a:endParaRPr lang="nb-NO" sz="2000" dirty="0"/>
          </a:p>
          <a:p>
            <a:pPr marL="285750" indent="-285750">
              <a:buFont typeface="Arial" panose="020B0604020202020204" pitchFamily="34" charset="0"/>
              <a:buChar char="•"/>
            </a:pPr>
            <a:r>
              <a:rPr lang="nb-NO" sz="2000" dirty="0"/>
              <a:t>den som skal lede gjennomføringen i klasserommet (= testadministrator), bør gjøre seg kjent med manualen på forhånd</a:t>
            </a:r>
          </a:p>
          <a:p>
            <a:endParaRPr lang="nb-NO" sz="2000" dirty="0"/>
          </a:p>
          <a:p>
            <a:pPr marL="285750" indent="-285750">
              <a:buFont typeface="Arial" panose="020B0604020202020204" pitchFamily="34" charset="0"/>
              <a:buChar char="•"/>
            </a:pPr>
            <a:endParaRPr lang="nb-NO" sz="2000" dirty="0"/>
          </a:p>
          <a:p>
            <a:pPr lvl="1"/>
            <a:r>
              <a:rPr lang="nb-NO" sz="2000" u="sng" dirty="0"/>
              <a:t>Den inneholder blant annet:</a:t>
            </a:r>
          </a:p>
          <a:p>
            <a:pPr marL="800100" lvl="1" indent="-342900">
              <a:buFont typeface="Wingdings" panose="05000000000000000000" pitchFamily="2" charset="2"/>
              <a:buChar char="§"/>
            </a:pPr>
            <a:r>
              <a:rPr lang="nb-NO" sz="2000" dirty="0"/>
              <a:t>passordene til de ulike delene elevene skal gjennom</a:t>
            </a:r>
          </a:p>
          <a:p>
            <a:pPr marL="800100" lvl="1" indent="-342900">
              <a:buFont typeface="Wingdings" panose="05000000000000000000" pitchFamily="2" charset="2"/>
              <a:buChar char="§"/>
            </a:pPr>
            <a:r>
              <a:rPr lang="nb-NO" sz="2000" dirty="0"/>
              <a:t>et manus, som skal leses opp for elevene</a:t>
            </a:r>
          </a:p>
          <a:p>
            <a:endParaRPr lang="nb-NO" sz="2000" dirty="0"/>
          </a:p>
          <a:p>
            <a:endParaRPr lang="nb-NO" dirty="0"/>
          </a:p>
          <a:p>
            <a:pPr lvl="1"/>
            <a:endParaRPr lang="nb-NO" dirty="0"/>
          </a:p>
        </p:txBody>
      </p:sp>
      <p:pic>
        <p:nvPicPr>
          <p:cNvPr id="6" name="Picture 5">
            <a:extLst>
              <a:ext uri="{FF2B5EF4-FFF2-40B4-BE49-F238E27FC236}">
                <a16:creationId xmlns:a16="http://schemas.microsoft.com/office/drawing/2014/main" id="{034840BE-BCED-3392-1B61-7F0FD69EC830}"/>
              </a:ext>
            </a:extLst>
          </p:cNvPr>
          <p:cNvPicPr>
            <a:picLocks noChangeAspect="1"/>
          </p:cNvPicPr>
          <p:nvPr/>
        </p:nvPicPr>
        <p:blipFill>
          <a:blip r:embed="rId3"/>
          <a:stretch>
            <a:fillRect/>
          </a:stretch>
        </p:blipFill>
        <p:spPr>
          <a:xfrm>
            <a:off x="457200" y="1448780"/>
            <a:ext cx="3045664" cy="396044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6211886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178ECD-4E40-CE34-9782-1AF38277465D}"/>
              </a:ext>
            </a:extLst>
          </p:cNvPr>
          <p:cNvSpPr>
            <a:spLocks noGrp="1"/>
          </p:cNvSpPr>
          <p:nvPr>
            <p:ph type="title"/>
          </p:nvPr>
        </p:nvSpPr>
        <p:spPr>
          <a:xfrm>
            <a:off x="467544" y="548680"/>
            <a:ext cx="2746648" cy="1368152"/>
          </a:xfrm>
        </p:spPr>
        <p:txBody>
          <a:bodyPr>
            <a:noAutofit/>
          </a:bodyPr>
          <a:lstStyle/>
          <a:p>
            <a:pPr algn="l"/>
            <a:r>
              <a:rPr lang="nb-NO" sz="2400" dirty="0"/>
              <a:t>Dere skal nettopp ha fått en e-post med skjema:</a:t>
            </a:r>
          </a:p>
        </p:txBody>
      </p:sp>
      <p:pic>
        <p:nvPicPr>
          <p:cNvPr id="5" name="Content Placeholder 4">
            <a:extLst>
              <a:ext uri="{FF2B5EF4-FFF2-40B4-BE49-F238E27FC236}">
                <a16:creationId xmlns:a16="http://schemas.microsoft.com/office/drawing/2014/main" id="{6DD5BB94-CE32-05CC-7FD4-BCF8C01ED112}"/>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a:stretch/>
        </p:blipFill>
        <p:spPr>
          <a:xfrm>
            <a:off x="3779912" y="137565"/>
            <a:ext cx="5104422" cy="6445797"/>
          </a:xfrm>
          <a:ln>
            <a:solidFill>
              <a:schemeClr val="accent1"/>
            </a:solidFill>
          </a:ln>
          <a:effectLst>
            <a:outerShdw blurRad="50800" dist="38100" dir="2700000" algn="tl" rotWithShape="0">
              <a:prstClr val="black">
                <a:alpha val="40000"/>
              </a:prstClr>
            </a:outerShdw>
          </a:effectLst>
        </p:spPr>
      </p:pic>
      <p:sp>
        <p:nvSpPr>
          <p:cNvPr id="8" name="TextBox 7">
            <a:extLst>
              <a:ext uri="{FF2B5EF4-FFF2-40B4-BE49-F238E27FC236}">
                <a16:creationId xmlns:a16="http://schemas.microsoft.com/office/drawing/2014/main" id="{CE0F8482-729A-FF60-5044-E6F786F3B2B9}"/>
              </a:ext>
            </a:extLst>
          </p:cNvPr>
          <p:cNvSpPr txBox="1"/>
          <p:nvPr/>
        </p:nvSpPr>
        <p:spPr>
          <a:xfrm>
            <a:off x="196367" y="2599692"/>
            <a:ext cx="3583545" cy="2308324"/>
          </a:xfrm>
          <a:prstGeom prst="rect">
            <a:avLst/>
          </a:prstGeom>
          <a:noFill/>
        </p:spPr>
        <p:txBody>
          <a:bodyPr wrap="square" rtlCol="0">
            <a:spAutoFit/>
          </a:bodyPr>
          <a:lstStyle/>
          <a:p>
            <a:r>
              <a:rPr lang="nb-NO" dirty="0"/>
              <a:t>Om to av deres klasser er trukket ut til å delta, har dere fått to filer.</a:t>
            </a:r>
          </a:p>
          <a:p>
            <a:endParaRPr lang="nb-NO" dirty="0"/>
          </a:p>
          <a:p>
            <a:r>
              <a:rPr lang="nb-NO" dirty="0"/>
              <a:t>Fylles ut digitalt.</a:t>
            </a:r>
          </a:p>
          <a:p>
            <a:pPr marL="342900" indent="-342900">
              <a:buFont typeface="Arial" panose="020B0604020202020204" pitchFamily="34" charset="0"/>
              <a:buChar char="•"/>
            </a:pPr>
            <a:endParaRPr lang="nb-NO" dirty="0"/>
          </a:p>
          <a:p>
            <a:r>
              <a:rPr lang="nb-NO" dirty="0"/>
              <a:t>Filnavnet er knyttet til deres skole og elever og </a:t>
            </a:r>
            <a:r>
              <a:rPr lang="nb-NO" b="1" dirty="0"/>
              <a:t>må ikke</a:t>
            </a:r>
            <a:r>
              <a:rPr lang="nb-NO" dirty="0"/>
              <a:t> </a:t>
            </a:r>
            <a:r>
              <a:rPr lang="nb-NO" b="1" dirty="0"/>
              <a:t>endres</a:t>
            </a:r>
          </a:p>
          <a:p>
            <a:endParaRPr lang="nb-NO" dirty="0"/>
          </a:p>
        </p:txBody>
      </p:sp>
    </p:spTree>
    <p:extLst>
      <p:ext uri="{BB962C8B-B14F-4D97-AF65-F5344CB8AC3E}">
        <p14:creationId xmlns:p14="http://schemas.microsoft.com/office/powerpoint/2010/main" val="13662903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F8222A-30EB-E2D5-BE8F-78C16567009B}"/>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18B49DD5-0873-7102-8097-8E5E472ED9F2}"/>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a:stretch/>
        </p:blipFill>
        <p:spPr>
          <a:xfrm>
            <a:off x="3779912" y="137565"/>
            <a:ext cx="5104422" cy="6445797"/>
          </a:xfrm>
          <a:ln>
            <a:solidFill>
              <a:schemeClr val="accent1"/>
            </a:solidFill>
          </a:ln>
          <a:effectLst>
            <a:outerShdw blurRad="50800" dist="38100" dir="2700000" algn="tl" rotWithShape="0">
              <a:prstClr val="black">
                <a:alpha val="40000"/>
              </a:prstClr>
            </a:outerShdw>
          </a:effectLst>
        </p:spPr>
      </p:pic>
      <p:sp>
        <p:nvSpPr>
          <p:cNvPr id="7" name="TextBox 6">
            <a:extLst>
              <a:ext uri="{FF2B5EF4-FFF2-40B4-BE49-F238E27FC236}">
                <a16:creationId xmlns:a16="http://schemas.microsoft.com/office/drawing/2014/main" id="{6AD352AE-3C72-82C8-34B9-BFE4E05B4B1E}"/>
              </a:ext>
            </a:extLst>
          </p:cNvPr>
          <p:cNvSpPr txBox="1"/>
          <p:nvPr/>
        </p:nvSpPr>
        <p:spPr>
          <a:xfrm>
            <a:off x="259666" y="1628800"/>
            <a:ext cx="3232214" cy="3338735"/>
          </a:xfrm>
          <a:prstGeom prst="rect">
            <a:avLst/>
          </a:prstGeom>
          <a:noFill/>
        </p:spPr>
        <p:txBody>
          <a:bodyPr wrap="square">
            <a:spAutoFit/>
          </a:bodyPr>
          <a:lstStyle/>
          <a:p>
            <a:pPr>
              <a:lnSpc>
                <a:spcPct val="200000"/>
              </a:lnSpc>
            </a:pPr>
            <a:r>
              <a:rPr lang="nb-NO" dirty="0"/>
              <a:t>Kolonne 1: Elevenes fornavn</a:t>
            </a:r>
          </a:p>
          <a:p>
            <a:pPr>
              <a:lnSpc>
                <a:spcPct val="200000"/>
              </a:lnSpc>
            </a:pPr>
            <a:r>
              <a:rPr lang="nb-NO" dirty="0"/>
              <a:t>Kolonne 2: Elevnummer </a:t>
            </a:r>
          </a:p>
          <a:p>
            <a:pPr>
              <a:lnSpc>
                <a:spcPct val="200000"/>
              </a:lnSpc>
            </a:pPr>
            <a:r>
              <a:rPr lang="nb-NO" dirty="0"/>
              <a:t>Kolonne 3: Fødselsdato</a:t>
            </a:r>
          </a:p>
          <a:p>
            <a:pPr>
              <a:lnSpc>
                <a:spcPct val="200000"/>
              </a:lnSpc>
            </a:pPr>
            <a:r>
              <a:rPr lang="nb-NO" dirty="0"/>
              <a:t>Kolonne 4: Biologisk kjønn </a:t>
            </a:r>
          </a:p>
          <a:p>
            <a:pPr>
              <a:lnSpc>
                <a:spcPct val="200000"/>
              </a:lnSpc>
            </a:pPr>
            <a:r>
              <a:rPr lang="nb-NO" dirty="0"/>
              <a:t>Kolonne 5: Eksklusjonsstatus</a:t>
            </a:r>
          </a:p>
          <a:p>
            <a:pPr>
              <a:lnSpc>
                <a:spcPct val="200000"/>
              </a:lnSpc>
            </a:pPr>
            <a:r>
              <a:rPr lang="nb-NO" dirty="0"/>
              <a:t>Kolonne 7: Lærerinformasjon </a:t>
            </a:r>
          </a:p>
        </p:txBody>
      </p:sp>
      <p:sp>
        <p:nvSpPr>
          <p:cNvPr id="30" name="Rectangle 29">
            <a:extLst>
              <a:ext uri="{FF2B5EF4-FFF2-40B4-BE49-F238E27FC236}">
                <a16:creationId xmlns:a16="http://schemas.microsoft.com/office/drawing/2014/main" id="{39599F02-42AF-C385-CF15-6340B744D0EB}"/>
              </a:ext>
            </a:extLst>
          </p:cNvPr>
          <p:cNvSpPr/>
          <p:nvPr/>
        </p:nvSpPr>
        <p:spPr>
          <a:xfrm>
            <a:off x="6018959" y="2407784"/>
            <a:ext cx="560097" cy="1440000"/>
          </a:xfrm>
          <a:prstGeom prst="rect">
            <a:avLst/>
          </a:prstGeom>
          <a:solidFill>
            <a:srgbClr val="FF0000">
              <a:alpha val="10000"/>
            </a:srgbClr>
          </a:solid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1" name="Rectangle 30">
            <a:extLst>
              <a:ext uri="{FF2B5EF4-FFF2-40B4-BE49-F238E27FC236}">
                <a16:creationId xmlns:a16="http://schemas.microsoft.com/office/drawing/2014/main" id="{CE1B3FA6-A4A1-0259-3B0A-C90C2DB82C75}"/>
              </a:ext>
            </a:extLst>
          </p:cNvPr>
          <p:cNvSpPr/>
          <p:nvPr/>
        </p:nvSpPr>
        <p:spPr>
          <a:xfrm>
            <a:off x="5364088" y="980729"/>
            <a:ext cx="1080120" cy="374030"/>
          </a:xfrm>
          <a:prstGeom prst="rect">
            <a:avLst/>
          </a:prstGeom>
          <a:solidFill>
            <a:srgbClr val="FF0000">
              <a:alpha val="10000"/>
            </a:srgbClr>
          </a:solid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2" name="Rectangle 31">
            <a:extLst>
              <a:ext uri="{FF2B5EF4-FFF2-40B4-BE49-F238E27FC236}">
                <a16:creationId xmlns:a16="http://schemas.microsoft.com/office/drawing/2014/main" id="{A1410F55-F330-51FF-33D6-B379A384034D}"/>
              </a:ext>
            </a:extLst>
          </p:cNvPr>
          <p:cNvSpPr/>
          <p:nvPr/>
        </p:nvSpPr>
        <p:spPr>
          <a:xfrm>
            <a:off x="5367738" y="980728"/>
            <a:ext cx="1940565" cy="374030"/>
          </a:xfrm>
          <a:prstGeom prst="rect">
            <a:avLst/>
          </a:prstGeom>
          <a:solidFill>
            <a:srgbClr val="FF0000">
              <a:alpha val="10000"/>
            </a:srgbClr>
          </a:solid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15699548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10E89C-5471-C703-AFAD-F73B0E5945CB}"/>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86B04E07-9920-208B-B11F-3D9F57F96C2C}"/>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a:stretch/>
        </p:blipFill>
        <p:spPr>
          <a:xfrm>
            <a:off x="3779912" y="137565"/>
            <a:ext cx="5104422" cy="6445797"/>
          </a:xfrm>
          <a:ln>
            <a:solidFill>
              <a:schemeClr val="accent1"/>
            </a:solidFill>
          </a:ln>
          <a:effectLst>
            <a:outerShdw blurRad="50800" dist="38100" dir="2700000" algn="tl" rotWithShape="0">
              <a:prstClr val="black">
                <a:alpha val="40000"/>
              </a:prstClr>
            </a:outerShdw>
          </a:effectLst>
        </p:spPr>
      </p:pic>
      <p:sp>
        <p:nvSpPr>
          <p:cNvPr id="4" name="Title 1">
            <a:extLst>
              <a:ext uri="{FF2B5EF4-FFF2-40B4-BE49-F238E27FC236}">
                <a16:creationId xmlns:a16="http://schemas.microsoft.com/office/drawing/2014/main" id="{07F08F69-247C-B724-8F7F-CA581A182DC6}"/>
              </a:ext>
            </a:extLst>
          </p:cNvPr>
          <p:cNvSpPr txBox="1">
            <a:spLocks/>
          </p:cNvSpPr>
          <p:nvPr/>
        </p:nvSpPr>
        <p:spPr>
          <a:xfrm>
            <a:off x="467544" y="2006301"/>
            <a:ext cx="2746648" cy="135416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nb-NO" sz="2000" dirty="0"/>
              <a:t>Fyll inn informasjon om elevene</a:t>
            </a:r>
          </a:p>
        </p:txBody>
      </p:sp>
    </p:spTree>
    <p:extLst>
      <p:ext uri="{BB962C8B-B14F-4D97-AF65-F5344CB8AC3E}">
        <p14:creationId xmlns:p14="http://schemas.microsoft.com/office/powerpoint/2010/main" val="33831278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DF90DA-9FC4-C5B6-5C5B-17A26FCA6575}"/>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94DCE903-AA8E-B5B9-5D1A-37D53F4A838F}"/>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a:stretch/>
        </p:blipFill>
        <p:spPr>
          <a:xfrm>
            <a:off x="3779912" y="137565"/>
            <a:ext cx="5104422" cy="6445797"/>
          </a:xfrm>
          <a:ln>
            <a:solidFill>
              <a:schemeClr val="accent1"/>
            </a:solidFill>
          </a:ln>
          <a:effectLst>
            <a:outerShdw blurRad="50800" dist="38100" dir="2700000" algn="tl" rotWithShape="0">
              <a:prstClr val="black">
                <a:alpha val="40000"/>
              </a:prstClr>
            </a:outerShdw>
          </a:effectLst>
        </p:spPr>
      </p:pic>
      <p:sp>
        <p:nvSpPr>
          <p:cNvPr id="4" name="Title 1">
            <a:extLst>
              <a:ext uri="{FF2B5EF4-FFF2-40B4-BE49-F238E27FC236}">
                <a16:creationId xmlns:a16="http://schemas.microsoft.com/office/drawing/2014/main" id="{6425D0CE-2CF3-38AF-19C3-B22F7A3E81A4}"/>
              </a:ext>
            </a:extLst>
          </p:cNvPr>
          <p:cNvSpPr txBox="1">
            <a:spLocks/>
          </p:cNvSpPr>
          <p:nvPr/>
        </p:nvSpPr>
        <p:spPr>
          <a:xfrm>
            <a:off x="481236" y="3108435"/>
            <a:ext cx="2746648" cy="50405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nb-NO" sz="2000" dirty="0"/>
              <a:t>Ny elev i klassen?</a:t>
            </a:r>
          </a:p>
        </p:txBody>
      </p:sp>
      <p:sp>
        <p:nvSpPr>
          <p:cNvPr id="7" name="Title 1">
            <a:extLst>
              <a:ext uri="{FF2B5EF4-FFF2-40B4-BE49-F238E27FC236}">
                <a16:creationId xmlns:a16="http://schemas.microsoft.com/office/drawing/2014/main" id="{386857B0-3E24-8B90-53DC-4946340A65AF}"/>
              </a:ext>
            </a:extLst>
          </p:cNvPr>
          <p:cNvSpPr txBox="1">
            <a:spLocks/>
          </p:cNvSpPr>
          <p:nvPr/>
        </p:nvSpPr>
        <p:spPr>
          <a:xfrm>
            <a:off x="467544" y="2006301"/>
            <a:ext cx="2746648" cy="135416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nb-NO" sz="2000" dirty="0"/>
              <a:t>Fyll inn informasjon om elevene</a:t>
            </a:r>
          </a:p>
        </p:txBody>
      </p:sp>
    </p:spTree>
    <p:extLst>
      <p:ext uri="{BB962C8B-B14F-4D97-AF65-F5344CB8AC3E}">
        <p14:creationId xmlns:p14="http://schemas.microsoft.com/office/powerpoint/2010/main" val="20073015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67A21C-A671-4C8B-4720-72C020DDFF24}"/>
            </a:ext>
          </a:extLst>
        </p:cNvPr>
        <p:cNvGrpSpPr/>
        <p:nvPr/>
      </p:nvGrpSpPr>
      <p:grpSpPr>
        <a:xfrm>
          <a:off x="0" y="0"/>
          <a:ext cx="0" cy="0"/>
          <a:chOff x="0" y="0"/>
          <a:chExt cx="0" cy="0"/>
        </a:xfrm>
      </p:grpSpPr>
      <p:pic>
        <p:nvPicPr>
          <p:cNvPr id="7" name="Content Placeholder 4">
            <a:extLst>
              <a:ext uri="{FF2B5EF4-FFF2-40B4-BE49-F238E27FC236}">
                <a16:creationId xmlns:a16="http://schemas.microsoft.com/office/drawing/2014/main" id="{94C9A3E9-22AA-CF77-1A8F-158BA08AEC5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856831" y="40893"/>
            <a:ext cx="5104800" cy="6743471"/>
          </a:xfrm>
          <a:prstGeom prst="rect">
            <a:avLst/>
          </a:prstGeom>
          <a:ln>
            <a:solidFill>
              <a:schemeClr val="accent1"/>
            </a:solidFill>
          </a:ln>
          <a:effectLst>
            <a:outerShdw blurRad="50800" dist="38100" dir="2700000" algn="tl" rotWithShape="0">
              <a:prstClr val="black">
                <a:alpha val="40000"/>
              </a:prstClr>
            </a:outerShdw>
          </a:effectLst>
        </p:spPr>
      </p:pic>
      <p:sp>
        <p:nvSpPr>
          <p:cNvPr id="9" name="Title 1">
            <a:extLst>
              <a:ext uri="{FF2B5EF4-FFF2-40B4-BE49-F238E27FC236}">
                <a16:creationId xmlns:a16="http://schemas.microsoft.com/office/drawing/2014/main" id="{621ECFC8-2071-6294-8FCF-0FD83E1D864D}"/>
              </a:ext>
            </a:extLst>
          </p:cNvPr>
          <p:cNvSpPr txBox="1">
            <a:spLocks/>
          </p:cNvSpPr>
          <p:nvPr/>
        </p:nvSpPr>
        <p:spPr>
          <a:xfrm>
            <a:off x="372147" y="4293096"/>
            <a:ext cx="2746648" cy="50405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nb-NO" sz="2000" dirty="0"/>
              <a:t>2. Er det noen som skal ekskluderes?</a:t>
            </a:r>
          </a:p>
        </p:txBody>
      </p:sp>
      <p:sp>
        <p:nvSpPr>
          <p:cNvPr id="10" name="Title 1">
            <a:extLst>
              <a:ext uri="{FF2B5EF4-FFF2-40B4-BE49-F238E27FC236}">
                <a16:creationId xmlns:a16="http://schemas.microsoft.com/office/drawing/2014/main" id="{0B134C2E-279D-1BC2-2E0B-292CCF59CC3A}"/>
              </a:ext>
            </a:extLst>
          </p:cNvPr>
          <p:cNvSpPr txBox="1">
            <a:spLocks/>
          </p:cNvSpPr>
          <p:nvPr/>
        </p:nvSpPr>
        <p:spPr>
          <a:xfrm>
            <a:off x="309117" y="6123357"/>
            <a:ext cx="3178696" cy="50405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nb-NO" sz="2000" dirty="0"/>
              <a:t>1. Før ny(e) elev(er) inn </a:t>
            </a:r>
            <a:br>
              <a:rPr lang="nb-NO" sz="2000" dirty="0"/>
            </a:br>
            <a:r>
              <a:rPr lang="nb-NO" sz="2000" dirty="0"/>
              <a:t>nederst i skjemaet</a:t>
            </a:r>
          </a:p>
        </p:txBody>
      </p:sp>
      <p:sp>
        <p:nvSpPr>
          <p:cNvPr id="11" name="Arrow: Right 10">
            <a:extLst>
              <a:ext uri="{FF2B5EF4-FFF2-40B4-BE49-F238E27FC236}">
                <a16:creationId xmlns:a16="http://schemas.microsoft.com/office/drawing/2014/main" id="{8DB94700-1DA7-8504-3F73-7DEAAE4DA116}"/>
              </a:ext>
            </a:extLst>
          </p:cNvPr>
          <p:cNvSpPr/>
          <p:nvPr/>
        </p:nvSpPr>
        <p:spPr>
          <a:xfrm>
            <a:off x="2771800" y="6375385"/>
            <a:ext cx="1008112" cy="41805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14484485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5C52AD-740A-1F16-6768-F7F83F5F0C8E}"/>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D5693E42-E033-FF31-EE98-8EA77B2526AF}"/>
              </a:ext>
            </a:extLst>
          </p:cNvPr>
          <p:cNvPicPr>
            <a:picLocks noChangeAspect="1"/>
          </p:cNvPicPr>
          <p:nvPr/>
        </p:nvPicPr>
        <p:blipFill>
          <a:blip r:embed="rId3"/>
          <a:stretch>
            <a:fillRect/>
          </a:stretch>
        </p:blipFill>
        <p:spPr>
          <a:xfrm>
            <a:off x="341784" y="2492896"/>
            <a:ext cx="8460432" cy="1553260"/>
          </a:xfrm>
          <a:prstGeom prst="rect">
            <a:avLst/>
          </a:prstGeom>
          <a:ln w="19050">
            <a:solidFill>
              <a:schemeClr val="accent1"/>
            </a:solidFill>
            <a:prstDash val="dash"/>
            <a:extLst>
              <a:ext uri="{C807C97D-BFC1-408E-A445-0C87EB9F89A2}">
                <ask:lineSketchStyleProps xmlns:ask="http://schemas.microsoft.com/office/drawing/2018/sketchyshapes" sd="1219033472">
                  <a:custGeom>
                    <a:avLst/>
                    <a:gdLst>
                      <a:gd name="connsiteX0" fmla="*/ 0 w 8460432"/>
                      <a:gd name="connsiteY0" fmla="*/ 0 h 1553260"/>
                      <a:gd name="connsiteX1" fmla="*/ 310216 w 8460432"/>
                      <a:gd name="connsiteY1" fmla="*/ 0 h 1553260"/>
                      <a:gd name="connsiteX2" fmla="*/ 958849 w 8460432"/>
                      <a:gd name="connsiteY2" fmla="*/ 0 h 1553260"/>
                      <a:gd name="connsiteX3" fmla="*/ 1269065 w 8460432"/>
                      <a:gd name="connsiteY3" fmla="*/ 0 h 1553260"/>
                      <a:gd name="connsiteX4" fmla="*/ 1579281 w 8460432"/>
                      <a:gd name="connsiteY4" fmla="*/ 0 h 1553260"/>
                      <a:gd name="connsiteX5" fmla="*/ 2312518 w 8460432"/>
                      <a:gd name="connsiteY5" fmla="*/ 0 h 1553260"/>
                      <a:gd name="connsiteX6" fmla="*/ 2876547 w 8460432"/>
                      <a:gd name="connsiteY6" fmla="*/ 0 h 1553260"/>
                      <a:gd name="connsiteX7" fmla="*/ 3186763 w 8460432"/>
                      <a:gd name="connsiteY7" fmla="*/ 0 h 1553260"/>
                      <a:gd name="connsiteX8" fmla="*/ 3750792 w 8460432"/>
                      <a:gd name="connsiteY8" fmla="*/ 0 h 1553260"/>
                      <a:gd name="connsiteX9" fmla="*/ 4484029 w 8460432"/>
                      <a:gd name="connsiteY9" fmla="*/ 0 h 1553260"/>
                      <a:gd name="connsiteX10" fmla="*/ 4963453 w 8460432"/>
                      <a:gd name="connsiteY10" fmla="*/ 0 h 1553260"/>
                      <a:gd name="connsiteX11" fmla="*/ 5442878 w 8460432"/>
                      <a:gd name="connsiteY11" fmla="*/ 0 h 1553260"/>
                      <a:gd name="connsiteX12" fmla="*/ 6006907 w 8460432"/>
                      <a:gd name="connsiteY12" fmla="*/ 0 h 1553260"/>
                      <a:gd name="connsiteX13" fmla="*/ 6655540 w 8460432"/>
                      <a:gd name="connsiteY13" fmla="*/ 0 h 1553260"/>
                      <a:gd name="connsiteX14" fmla="*/ 7304173 w 8460432"/>
                      <a:gd name="connsiteY14" fmla="*/ 0 h 1553260"/>
                      <a:gd name="connsiteX15" fmla="*/ 7952806 w 8460432"/>
                      <a:gd name="connsiteY15" fmla="*/ 0 h 1553260"/>
                      <a:gd name="connsiteX16" fmla="*/ 8460432 w 8460432"/>
                      <a:gd name="connsiteY16" fmla="*/ 0 h 1553260"/>
                      <a:gd name="connsiteX17" fmla="*/ 8460432 w 8460432"/>
                      <a:gd name="connsiteY17" fmla="*/ 517753 h 1553260"/>
                      <a:gd name="connsiteX18" fmla="*/ 8460432 w 8460432"/>
                      <a:gd name="connsiteY18" fmla="*/ 1035507 h 1553260"/>
                      <a:gd name="connsiteX19" fmla="*/ 8460432 w 8460432"/>
                      <a:gd name="connsiteY19" fmla="*/ 1553260 h 1553260"/>
                      <a:gd name="connsiteX20" fmla="*/ 7727195 w 8460432"/>
                      <a:gd name="connsiteY20" fmla="*/ 1553260 h 1553260"/>
                      <a:gd name="connsiteX21" fmla="*/ 7163166 w 8460432"/>
                      <a:gd name="connsiteY21" fmla="*/ 1553260 h 1553260"/>
                      <a:gd name="connsiteX22" fmla="*/ 6683741 w 8460432"/>
                      <a:gd name="connsiteY22" fmla="*/ 1553260 h 1553260"/>
                      <a:gd name="connsiteX23" fmla="*/ 6204317 w 8460432"/>
                      <a:gd name="connsiteY23" fmla="*/ 1553260 h 1553260"/>
                      <a:gd name="connsiteX24" fmla="*/ 5724892 w 8460432"/>
                      <a:gd name="connsiteY24" fmla="*/ 1553260 h 1553260"/>
                      <a:gd name="connsiteX25" fmla="*/ 5245468 w 8460432"/>
                      <a:gd name="connsiteY25" fmla="*/ 1553260 h 1553260"/>
                      <a:gd name="connsiteX26" fmla="*/ 4596835 w 8460432"/>
                      <a:gd name="connsiteY26" fmla="*/ 1553260 h 1553260"/>
                      <a:gd name="connsiteX27" fmla="*/ 4032806 w 8460432"/>
                      <a:gd name="connsiteY27" fmla="*/ 1553260 h 1553260"/>
                      <a:gd name="connsiteX28" fmla="*/ 3722590 w 8460432"/>
                      <a:gd name="connsiteY28" fmla="*/ 1553260 h 1553260"/>
                      <a:gd name="connsiteX29" fmla="*/ 3243166 w 8460432"/>
                      <a:gd name="connsiteY29" fmla="*/ 1553260 h 1553260"/>
                      <a:gd name="connsiteX30" fmla="*/ 2594532 w 8460432"/>
                      <a:gd name="connsiteY30" fmla="*/ 1553260 h 1553260"/>
                      <a:gd name="connsiteX31" fmla="*/ 2199712 w 8460432"/>
                      <a:gd name="connsiteY31" fmla="*/ 1553260 h 1553260"/>
                      <a:gd name="connsiteX32" fmla="*/ 1466475 w 8460432"/>
                      <a:gd name="connsiteY32" fmla="*/ 1553260 h 1553260"/>
                      <a:gd name="connsiteX33" fmla="*/ 733237 w 8460432"/>
                      <a:gd name="connsiteY33" fmla="*/ 1553260 h 1553260"/>
                      <a:gd name="connsiteX34" fmla="*/ 0 w 8460432"/>
                      <a:gd name="connsiteY34" fmla="*/ 1553260 h 1553260"/>
                      <a:gd name="connsiteX35" fmla="*/ 0 w 8460432"/>
                      <a:gd name="connsiteY35" fmla="*/ 1004441 h 1553260"/>
                      <a:gd name="connsiteX36" fmla="*/ 0 w 8460432"/>
                      <a:gd name="connsiteY36" fmla="*/ 486688 h 1553260"/>
                      <a:gd name="connsiteX37" fmla="*/ 0 w 8460432"/>
                      <a:gd name="connsiteY37" fmla="*/ 0 h 1553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8460432" h="1553260" fill="none" extrusionOk="0">
                        <a:moveTo>
                          <a:pt x="0" y="0"/>
                        </a:moveTo>
                        <a:cubicBezTo>
                          <a:pt x="91343" y="-8573"/>
                          <a:pt x="190598" y="24773"/>
                          <a:pt x="310216" y="0"/>
                        </a:cubicBezTo>
                        <a:cubicBezTo>
                          <a:pt x="429834" y="-24773"/>
                          <a:pt x="738057" y="72058"/>
                          <a:pt x="958849" y="0"/>
                        </a:cubicBezTo>
                        <a:cubicBezTo>
                          <a:pt x="1179641" y="-72058"/>
                          <a:pt x="1147450" y="32772"/>
                          <a:pt x="1269065" y="0"/>
                        </a:cubicBezTo>
                        <a:cubicBezTo>
                          <a:pt x="1390680" y="-32772"/>
                          <a:pt x="1450125" y="33034"/>
                          <a:pt x="1579281" y="0"/>
                        </a:cubicBezTo>
                        <a:cubicBezTo>
                          <a:pt x="1708437" y="-33034"/>
                          <a:pt x="2058117" y="57035"/>
                          <a:pt x="2312518" y="0"/>
                        </a:cubicBezTo>
                        <a:cubicBezTo>
                          <a:pt x="2566919" y="-57035"/>
                          <a:pt x="2603310" y="49902"/>
                          <a:pt x="2876547" y="0"/>
                        </a:cubicBezTo>
                        <a:cubicBezTo>
                          <a:pt x="3149784" y="-49902"/>
                          <a:pt x="3122382" y="14128"/>
                          <a:pt x="3186763" y="0"/>
                        </a:cubicBezTo>
                        <a:cubicBezTo>
                          <a:pt x="3251144" y="-14128"/>
                          <a:pt x="3505497" y="3495"/>
                          <a:pt x="3750792" y="0"/>
                        </a:cubicBezTo>
                        <a:cubicBezTo>
                          <a:pt x="3996087" y="-3495"/>
                          <a:pt x="4207775" y="20877"/>
                          <a:pt x="4484029" y="0"/>
                        </a:cubicBezTo>
                        <a:cubicBezTo>
                          <a:pt x="4760283" y="-20877"/>
                          <a:pt x="4836384" y="19935"/>
                          <a:pt x="4963453" y="0"/>
                        </a:cubicBezTo>
                        <a:cubicBezTo>
                          <a:pt x="5090522" y="-19935"/>
                          <a:pt x="5328624" y="38511"/>
                          <a:pt x="5442878" y="0"/>
                        </a:cubicBezTo>
                        <a:cubicBezTo>
                          <a:pt x="5557133" y="-38511"/>
                          <a:pt x="5787042" y="64908"/>
                          <a:pt x="6006907" y="0"/>
                        </a:cubicBezTo>
                        <a:cubicBezTo>
                          <a:pt x="6226772" y="-64908"/>
                          <a:pt x="6521813" y="38096"/>
                          <a:pt x="6655540" y="0"/>
                        </a:cubicBezTo>
                        <a:cubicBezTo>
                          <a:pt x="6789267" y="-38096"/>
                          <a:pt x="7066162" y="68980"/>
                          <a:pt x="7304173" y="0"/>
                        </a:cubicBezTo>
                        <a:cubicBezTo>
                          <a:pt x="7542184" y="-68980"/>
                          <a:pt x="7777927" y="24311"/>
                          <a:pt x="7952806" y="0"/>
                        </a:cubicBezTo>
                        <a:cubicBezTo>
                          <a:pt x="8127685" y="-24311"/>
                          <a:pt x="8324807" y="33993"/>
                          <a:pt x="8460432" y="0"/>
                        </a:cubicBezTo>
                        <a:cubicBezTo>
                          <a:pt x="8505214" y="226900"/>
                          <a:pt x="8400043" y="258886"/>
                          <a:pt x="8460432" y="517753"/>
                        </a:cubicBezTo>
                        <a:cubicBezTo>
                          <a:pt x="8520821" y="776620"/>
                          <a:pt x="8448635" y="848427"/>
                          <a:pt x="8460432" y="1035507"/>
                        </a:cubicBezTo>
                        <a:cubicBezTo>
                          <a:pt x="8472229" y="1222587"/>
                          <a:pt x="8451520" y="1390681"/>
                          <a:pt x="8460432" y="1553260"/>
                        </a:cubicBezTo>
                        <a:cubicBezTo>
                          <a:pt x="8141376" y="1630977"/>
                          <a:pt x="8075752" y="1496192"/>
                          <a:pt x="7727195" y="1553260"/>
                        </a:cubicBezTo>
                        <a:cubicBezTo>
                          <a:pt x="7378638" y="1610328"/>
                          <a:pt x="7326383" y="1488961"/>
                          <a:pt x="7163166" y="1553260"/>
                        </a:cubicBezTo>
                        <a:cubicBezTo>
                          <a:pt x="6999949" y="1617559"/>
                          <a:pt x="6795236" y="1537858"/>
                          <a:pt x="6683741" y="1553260"/>
                        </a:cubicBezTo>
                        <a:cubicBezTo>
                          <a:pt x="6572247" y="1568662"/>
                          <a:pt x="6382931" y="1537444"/>
                          <a:pt x="6204317" y="1553260"/>
                        </a:cubicBezTo>
                        <a:cubicBezTo>
                          <a:pt x="6025703" y="1569076"/>
                          <a:pt x="5882949" y="1497026"/>
                          <a:pt x="5724892" y="1553260"/>
                        </a:cubicBezTo>
                        <a:cubicBezTo>
                          <a:pt x="5566836" y="1609494"/>
                          <a:pt x="5415632" y="1534082"/>
                          <a:pt x="5245468" y="1553260"/>
                        </a:cubicBezTo>
                        <a:cubicBezTo>
                          <a:pt x="5075304" y="1572438"/>
                          <a:pt x="4791752" y="1502227"/>
                          <a:pt x="4596835" y="1553260"/>
                        </a:cubicBezTo>
                        <a:cubicBezTo>
                          <a:pt x="4401918" y="1604293"/>
                          <a:pt x="4157999" y="1501435"/>
                          <a:pt x="4032806" y="1553260"/>
                        </a:cubicBezTo>
                        <a:cubicBezTo>
                          <a:pt x="3907613" y="1605085"/>
                          <a:pt x="3851409" y="1519002"/>
                          <a:pt x="3722590" y="1553260"/>
                        </a:cubicBezTo>
                        <a:cubicBezTo>
                          <a:pt x="3593771" y="1587518"/>
                          <a:pt x="3371275" y="1501646"/>
                          <a:pt x="3243166" y="1553260"/>
                        </a:cubicBezTo>
                        <a:cubicBezTo>
                          <a:pt x="3115057" y="1604874"/>
                          <a:pt x="2838077" y="1488038"/>
                          <a:pt x="2594532" y="1553260"/>
                        </a:cubicBezTo>
                        <a:cubicBezTo>
                          <a:pt x="2350987" y="1618482"/>
                          <a:pt x="2350288" y="1546282"/>
                          <a:pt x="2199712" y="1553260"/>
                        </a:cubicBezTo>
                        <a:cubicBezTo>
                          <a:pt x="2049136" y="1560238"/>
                          <a:pt x="1777926" y="1504692"/>
                          <a:pt x="1466475" y="1553260"/>
                        </a:cubicBezTo>
                        <a:cubicBezTo>
                          <a:pt x="1155024" y="1601828"/>
                          <a:pt x="970630" y="1489390"/>
                          <a:pt x="733237" y="1553260"/>
                        </a:cubicBezTo>
                        <a:cubicBezTo>
                          <a:pt x="495844" y="1617130"/>
                          <a:pt x="259184" y="1524980"/>
                          <a:pt x="0" y="1553260"/>
                        </a:cubicBezTo>
                        <a:cubicBezTo>
                          <a:pt x="-39988" y="1282423"/>
                          <a:pt x="65291" y="1122111"/>
                          <a:pt x="0" y="1004441"/>
                        </a:cubicBezTo>
                        <a:cubicBezTo>
                          <a:pt x="-65291" y="886771"/>
                          <a:pt x="37357" y="721577"/>
                          <a:pt x="0" y="486688"/>
                        </a:cubicBezTo>
                        <a:cubicBezTo>
                          <a:pt x="-37357" y="251799"/>
                          <a:pt x="55249" y="152069"/>
                          <a:pt x="0" y="0"/>
                        </a:cubicBezTo>
                        <a:close/>
                      </a:path>
                      <a:path w="8460432" h="1553260" stroke="0" extrusionOk="0">
                        <a:moveTo>
                          <a:pt x="0" y="0"/>
                        </a:moveTo>
                        <a:cubicBezTo>
                          <a:pt x="134895" y="-19614"/>
                          <a:pt x="374646" y="29565"/>
                          <a:pt x="479424" y="0"/>
                        </a:cubicBezTo>
                        <a:cubicBezTo>
                          <a:pt x="584202" y="-29565"/>
                          <a:pt x="686016" y="23604"/>
                          <a:pt x="789640" y="0"/>
                        </a:cubicBezTo>
                        <a:cubicBezTo>
                          <a:pt x="893264" y="-23604"/>
                          <a:pt x="1303700" y="9822"/>
                          <a:pt x="1522878" y="0"/>
                        </a:cubicBezTo>
                        <a:cubicBezTo>
                          <a:pt x="1742056" y="-9822"/>
                          <a:pt x="1896327" y="46600"/>
                          <a:pt x="2002302" y="0"/>
                        </a:cubicBezTo>
                        <a:cubicBezTo>
                          <a:pt x="2108277" y="-46600"/>
                          <a:pt x="2293356" y="51478"/>
                          <a:pt x="2481727" y="0"/>
                        </a:cubicBezTo>
                        <a:cubicBezTo>
                          <a:pt x="2670098" y="-51478"/>
                          <a:pt x="2888356" y="3815"/>
                          <a:pt x="3214964" y="0"/>
                        </a:cubicBezTo>
                        <a:cubicBezTo>
                          <a:pt x="3541572" y="-3815"/>
                          <a:pt x="3451336" y="40717"/>
                          <a:pt x="3609784" y="0"/>
                        </a:cubicBezTo>
                        <a:cubicBezTo>
                          <a:pt x="3768232" y="-40717"/>
                          <a:pt x="4007598" y="59070"/>
                          <a:pt x="4343022" y="0"/>
                        </a:cubicBezTo>
                        <a:cubicBezTo>
                          <a:pt x="4678446" y="-59070"/>
                          <a:pt x="4822027" y="10380"/>
                          <a:pt x="5076259" y="0"/>
                        </a:cubicBezTo>
                        <a:cubicBezTo>
                          <a:pt x="5330491" y="-10380"/>
                          <a:pt x="5523287" y="65466"/>
                          <a:pt x="5640288" y="0"/>
                        </a:cubicBezTo>
                        <a:cubicBezTo>
                          <a:pt x="5757289" y="-65466"/>
                          <a:pt x="6200442" y="47356"/>
                          <a:pt x="6373525" y="0"/>
                        </a:cubicBezTo>
                        <a:cubicBezTo>
                          <a:pt x="6546608" y="-47356"/>
                          <a:pt x="6692672" y="49747"/>
                          <a:pt x="6852950" y="0"/>
                        </a:cubicBezTo>
                        <a:cubicBezTo>
                          <a:pt x="7013228" y="-49747"/>
                          <a:pt x="7105966" y="50968"/>
                          <a:pt x="7332374" y="0"/>
                        </a:cubicBezTo>
                        <a:cubicBezTo>
                          <a:pt x="7558782" y="-50968"/>
                          <a:pt x="7728171" y="9584"/>
                          <a:pt x="7981008" y="0"/>
                        </a:cubicBezTo>
                        <a:cubicBezTo>
                          <a:pt x="8233845" y="-9584"/>
                          <a:pt x="8262599" y="13945"/>
                          <a:pt x="8460432" y="0"/>
                        </a:cubicBezTo>
                        <a:cubicBezTo>
                          <a:pt x="8497616" y="129529"/>
                          <a:pt x="8442232" y="335793"/>
                          <a:pt x="8460432" y="548819"/>
                        </a:cubicBezTo>
                        <a:cubicBezTo>
                          <a:pt x="8478632" y="761845"/>
                          <a:pt x="8454708" y="838936"/>
                          <a:pt x="8460432" y="1082104"/>
                        </a:cubicBezTo>
                        <a:cubicBezTo>
                          <a:pt x="8466156" y="1325273"/>
                          <a:pt x="8408075" y="1340680"/>
                          <a:pt x="8460432" y="1553260"/>
                        </a:cubicBezTo>
                        <a:cubicBezTo>
                          <a:pt x="8270084" y="1584722"/>
                          <a:pt x="7993815" y="1478902"/>
                          <a:pt x="7811799" y="1553260"/>
                        </a:cubicBezTo>
                        <a:cubicBezTo>
                          <a:pt x="7629783" y="1627618"/>
                          <a:pt x="7578100" y="1550553"/>
                          <a:pt x="7416979" y="1553260"/>
                        </a:cubicBezTo>
                        <a:cubicBezTo>
                          <a:pt x="7255858" y="1555967"/>
                          <a:pt x="6870302" y="1527701"/>
                          <a:pt x="6683741" y="1553260"/>
                        </a:cubicBezTo>
                        <a:cubicBezTo>
                          <a:pt x="6497180" y="1578819"/>
                          <a:pt x="6362757" y="1536308"/>
                          <a:pt x="6119712" y="1553260"/>
                        </a:cubicBezTo>
                        <a:cubicBezTo>
                          <a:pt x="5876667" y="1570212"/>
                          <a:pt x="5915352" y="1533019"/>
                          <a:pt x="5724892" y="1553260"/>
                        </a:cubicBezTo>
                        <a:cubicBezTo>
                          <a:pt x="5534432" y="1573501"/>
                          <a:pt x="5403050" y="1542033"/>
                          <a:pt x="5160864" y="1553260"/>
                        </a:cubicBezTo>
                        <a:cubicBezTo>
                          <a:pt x="4918678" y="1564487"/>
                          <a:pt x="4999961" y="1537851"/>
                          <a:pt x="4850648" y="1553260"/>
                        </a:cubicBezTo>
                        <a:cubicBezTo>
                          <a:pt x="4701335" y="1568669"/>
                          <a:pt x="4664951" y="1539183"/>
                          <a:pt x="4540432" y="1553260"/>
                        </a:cubicBezTo>
                        <a:cubicBezTo>
                          <a:pt x="4415913" y="1567337"/>
                          <a:pt x="4209622" y="1543126"/>
                          <a:pt x="3976403" y="1553260"/>
                        </a:cubicBezTo>
                        <a:cubicBezTo>
                          <a:pt x="3743184" y="1563394"/>
                          <a:pt x="3772816" y="1514055"/>
                          <a:pt x="3581583" y="1553260"/>
                        </a:cubicBezTo>
                        <a:cubicBezTo>
                          <a:pt x="3390350" y="1592465"/>
                          <a:pt x="3134759" y="1540975"/>
                          <a:pt x="2932950" y="1553260"/>
                        </a:cubicBezTo>
                        <a:cubicBezTo>
                          <a:pt x="2731141" y="1565545"/>
                          <a:pt x="2707855" y="1545152"/>
                          <a:pt x="2538130" y="1553260"/>
                        </a:cubicBezTo>
                        <a:cubicBezTo>
                          <a:pt x="2368405" y="1561368"/>
                          <a:pt x="2066738" y="1551950"/>
                          <a:pt x="1889496" y="1553260"/>
                        </a:cubicBezTo>
                        <a:cubicBezTo>
                          <a:pt x="1712254" y="1554570"/>
                          <a:pt x="1703215" y="1527961"/>
                          <a:pt x="1579281" y="1553260"/>
                        </a:cubicBezTo>
                        <a:cubicBezTo>
                          <a:pt x="1455347" y="1578559"/>
                          <a:pt x="1072863" y="1532510"/>
                          <a:pt x="930648" y="1553260"/>
                        </a:cubicBezTo>
                        <a:cubicBezTo>
                          <a:pt x="788433" y="1574010"/>
                          <a:pt x="647167" y="1525226"/>
                          <a:pt x="535827" y="1553260"/>
                        </a:cubicBezTo>
                        <a:cubicBezTo>
                          <a:pt x="424487" y="1581294"/>
                          <a:pt x="214545" y="1550733"/>
                          <a:pt x="0" y="1553260"/>
                        </a:cubicBezTo>
                        <a:cubicBezTo>
                          <a:pt x="-16326" y="1387191"/>
                          <a:pt x="52971" y="1225109"/>
                          <a:pt x="0" y="1066572"/>
                        </a:cubicBezTo>
                        <a:cubicBezTo>
                          <a:pt x="-52971" y="908035"/>
                          <a:pt x="55297" y="706979"/>
                          <a:pt x="0" y="517753"/>
                        </a:cubicBezTo>
                        <a:cubicBezTo>
                          <a:pt x="-55297" y="328527"/>
                          <a:pt x="12726" y="167630"/>
                          <a:pt x="0" y="0"/>
                        </a:cubicBezTo>
                        <a:close/>
                      </a:path>
                    </a:pathLst>
                  </a:custGeom>
                  <ask:type>
                    <ask:lineSketchNone/>
                  </ask:type>
                </ask:lineSketchStyleProps>
              </a:ext>
            </a:extLst>
          </a:ln>
        </p:spPr>
      </p:pic>
    </p:spTree>
    <p:extLst>
      <p:ext uri="{BB962C8B-B14F-4D97-AF65-F5344CB8AC3E}">
        <p14:creationId xmlns:p14="http://schemas.microsoft.com/office/powerpoint/2010/main" val="27611428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0BDFD6-6212-7980-81D0-8F12EE543014}"/>
            </a:ext>
          </a:extLst>
        </p:cNvPr>
        <p:cNvGrpSpPr/>
        <p:nvPr/>
      </p:nvGrpSpPr>
      <p:grpSpPr>
        <a:xfrm>
          <a:off x="0" y="0"/>
          <a:ext cx="0" cy="0"/>
          <a:chOff x="0" y="0"/>
          <a:chExt cx="0" cy="0"/>
        </a:xfrm>
      </p:grpSpPr>
      <p:pic>
        <p:nvPicPr>
          <p:cNvPr id="7" name="Content Placeholder 4">
            <a:extLst>
              <a:ext uri="{FF2B5EF4-FFF2-40B4-BE49-F238E27FC236}">
                <a16:creationId xmlns:a16="http://schemas.microsoft.com/office/drawing/2014/main" id="{54B17C98-888D-B87E-CF70-202FBBE3052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923928" y="61040"/>
            <a:ext cx="5104800" cy="6735919"/>
          </a:xfrm>
          <a:prstGeom prst="rect">
            <a:avLst/>
          </a:prstGeom>
          <a:ln>
            <a:solidFill>
              <a:schemeClr val="accent1"/>
            </a:solidFill>
          </a:ln>
          <a:effectLst>
            <a:outerShdw blurRad="50800" dist="38100" dir="2700000" algn="tl" rotWithShape="0">
              <a:prstClr val="black">
                <a:alpha val="40000"/>
              </a:prstClr>
            </a:outerShdw>
          </a:effectLst>
        </p:spPr>
      </p:pic>
      <p:sp>
        <p:nvSpPr>
          <p:cNvPr id="5" name="Oval 4">
            <a:extLst>
              <a:ext uri="{FF2B5EF4-FFF2-40B4-BE49-F238E27FC236}">
                <a16:creationId xmlns:a16="http://schemas.microsoft.com/office/drawing/2014/main" id="{7D86F793-1E9C-7633-E7DE-58E15F68D73C}"/>
              </a:ext>
            </a:extLst>
          </p:cNvPr>
          <p:cNvSpPr/>
          <p:nvPr/>
        </p:nvSpPr>
        <p:spPr>
          <a:xfrm>
            <a:off x="6012160" y="5445224"/>
            <a:ext cx="180000" cy="216024"/>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Title 1">
            <a:extLst>
              <a:ext uri="{FF2B5EF4-FFF2-40B4-BE49-F238E27FC236}">
                <a16:creationId xmlns:a16="http://schemas.microsoft.com/office/drawing/2014/main" id="{D45A8BDA-23B4-146C-E29F-1DC727EF8AD7}"/>
              </a:ext>
            </a:extLst>
          </p:cNvPr>
          <p:cNvSpPr txBox="1">
            <a:spLocks/>
          </p:cNvSpPr>
          <p:nvPr/>
        </p:nvSpPr>
        <p:spPr>
          <a:xfrm>
            <a:off x="457200" y="2204864"/>
            <a:ext cx="2746648" cy="135416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nb-NO" sz="2000" dirty="0"/>
              <a:t>Julius skal ekskluderes.</a:t>
            </a:r>
          </a:p>
          <a:p>
            <a:pPr algn="l"/>
            <a:endParaRPr lang="nb-NO" sz="2000" dirty="0"/>
          </a:p>
          <a:p>
            <a:pPr algn="l"/>
            <a:r>
              <a:rPr lang="nb-NO" sz="2000" dirty="0"/>
              <a:t>Markeres med et ett-tall i kolonne 5.</a:t>
            </a:r>
          </a:p>
        </p:txBody>
      </p:sp>
    </p:spTree>
    <p:extLst>
      <p:ext uri="{BB962C8B-B14F-4D97-AF65-F5344CB8AC3E}">
        <p14:creationId xmlns:p14="http://schemas.microsoft.com/office/powerpoint/2010/main" val="9880267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EC2837-C4BD-81AC-AA90-7DD6A053AF68}"/>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3D03BA4F-133A-B591-E81E-3582140CCC8C}"/>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a:stretch/>
        </p:blipFill>
        <p:spPr>
          <a:xfrm>
            <a:off x="3779912" y="159631"/>
            <a:ext cx="5104422" cy="6538738"/>
          </a:xfrm>
          <a:ln>
            <a:solidFill>
              <a:schemeClr val="accent1"/>
            </a:solidFill>
          </a:ln>
          <a:effectLst>
            <a:outerShdw blurRad="50800" dist="38100" dir="2700000" algn="tl" rotWithShape="0">
              <a:prstClr val="black">
                <a:alpha val="40000"/>
              </a:prstClr>
            </a:outerShdw>
          </a:effectLst>
        </p:spPr>
      </p:pic>
      <p:sp>
        <p:nvSpPr>
          <p:cNvPr id="6" name="Title 1">
            <a:extLst>
              <a:ext uri="{FF2B5EF4-FFF2-40B4-BE49-F238E27FC236}">
                <a16:creationId xmlns:a16="http://schemas.microsoft.com/office/drawing/2014/main" id="{15522ED6-4FDF-F3E3-341E-D3A8354C7899}"/>
              </a:ext>
            </a:extLst>
          </p:cNvPr>
          <p:cNvSpPr txBox="1">
            <a:spLocks/>
          </p:cNvSpPr>
          <p:nvPr/>
        </p:nvSpPr>
        <p:spPr>
          <a:xfrm>
            <a:off x="457200" y="1628800"/>
            <a:ext cx="2746648" cy="135416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nb-NO" sz="2000" dirty="0"/>
              <a:t>Koble sammen elev og lærer(e)</a:t>
            </a:r>
          </a:p>
        </p:txBody>
      </p:sp>
      <p:sp>
        <p:nvSpPr>
          <p:cNvPr id="4" name="Rectangle 3">
            <a:extLst>
              <a:ext uri="{FF2B5EF4-FFF2-40B4-BE49-F238E27FC236}">
                <a16:creationId xmlns:a16="http://schemas.microsoft.com/office/drawing/2014/main" id="{EBECAF2D-2FE5-CC72-CA68-36EE1E55110B}"/>
              </a:ext>
            </a:extLst>
          </p:cNvPr>
          <p:cNvSpPr/>
          <p:nvPr/>
        </p:nvSpPr>
        <p:spPr>
          <a:xfrm>
            <a:off x="6018959" y="2407784"/>
            <a:ext cx="560097" cy="1440000"/>
          </a:xfrm>
          <a:prstGeom prst="rect">
            <a:avLst/>
          </a:prstGeom>
          <a:solidFill>
            <a:srgbClr val="FF0000">
              <a:alpha val="10000"/>
            </a:srgbClr>
          </a:solid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23742125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D39CDE-7FDF-8F59-32A5-3A582202F390}"/>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CC725A81-E91A-14D8-F68F-04BB1631E239}"/>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a:stretch/>
        </p:blipFill>
        <p:spPr>
          <a:xfrm>
            <a:off x="3779912" y="159631"/>
            <a:ext cx="5104422" cy="6538738"/>
          </a:xfrm>
          <a:ln>
            <a:solidFill>
              <a:schemeClr val="accent1"/>
            </a:solidFill>
          </a:ln>
          <a:effectLst>
            <a:outerShdw blurRad="50800" dist="38100" dir="2700000" algn="tl" rotWithShape="0">
              <a:prstClr val="black">
                <a:alpha val="40000"/>
              </a:prstClr>
            </a:outerShdw>
          </a:effectLst>
        </p:spPr>
      </p:pic>
      <p:sp>
        <p:nvSpPr>
          <p:cNvPr id="3" name="Title 1">
            <a:extLst>
              <a:ext uri="{FF2B5EF4-FFF2-40B4-BE49-F238E27FC236}">
                <a16:creationId xmlns:a16="http://schemas.microsoft.com/office/drawing/2014/main" id="{AABA004E-D8F8-84A1-4500-ACC735DF7F1D}"/>
              </a:ext>
            </a:extLst>
          </p:cNvPr>
          <p:cNvSpPr txBox="1">
            <a:spLocks/>
          </p:cNvSpPr>
          <p:nvPr/>
        </p:nvSpPr>
        <p:spPr>
          <a:xfrm>
            <a:off x="457200" y="3284984"/>
            <a:ext cx="2746648" cy="2528303"/>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nb-NO" sz="2000" dirty="0"/>
              <a:t>Frist for innsending:</a:t>
            </a:r>
          </a:p>
          <a:p>
            <a:pPr algn="l"/>
            <a:r>
              <a:rPr lang="nb-NO" sz="2400" b="1" dirty="0"/>
              <a:t>23. januar</a:t>
            </a:r>
          </a:p>
          <a:p>
            <a:pPr algn="l"/>
            <a:endParaRPr lang="nb-NO" sz="2000" dirty="0"/>
          </a:p>
          <a:p>
            <a:pPr algn="l"/>
            <a:r>
              <a:rPr lang="nb-NO" sz="2000" dirty="0">
                <a:hlinkClick r:id="rId4"/>
              </a:rPr>
              <a:t>Innsending 5. trinn</a:t>
            </a:r>
            <a:endParaRPr lang="nb-NO" sz="2000" dirty="0"/>
          </a:p>
          <a:p>
            <a:pPr algn="l"/>
            <a:endParaRPr lang="nb-NO" sz="2000" dirty="0"/>
          </a:p>
          <a:p>
            <a:pPr algn="l"/>
            <a:r>
              <a:rPr lang="nb-NO" sz="2000" dirty="0">
                <a:hlinkClick r:id="rId5"/>
              </a:rPr>
              <a:t>Innsending 9. trinn</a:t>
            </a:r>
            <a:endParaRPr lang="nb-NO" sz="2000" dirty="0"/>
          </a:p>
          <a:p>
            <a:pPr algn="l"/>
            <a:endParaRPr lang="nb-NO" sz="2000" dirty="0"/>
          </a:p>
          <a:p>
            <a:pPr algn="l"/>
            <a:endParaRPr lang="nb-NO" sz="2000" dirty="0"/>
          </a:p>
          <a:p>
            <a:pPr algn="l"/>
            <a:r>
              <a:rPr lang="nb-NO" sz="2000" b="1" dirty="0"/>
              <a:t>Ikke endre filnavnene!</a:t>
            </a:r>
          </a:p>
        </p:txBody>
      </p:sp>
      <p:sp>
        <p:nvSpPr>
          <p:cNvPr id="6" name="Title 1">
            <a:extLst>
              <a:ext uri="{FF2B5EF4-FFF2-40B4-BE49-F238E27FC236}">
                <a16:creationId xmlns:a16="http://schemas.microsoft.com/office/drawing/2014/main" id="{B3B9432D-1CA4-ED82-B842-2F8B4F8F6926}"/>
              </a:ext>
            </a:extLst>
          </p:cNvPr>
          <p:cNvSpPr txBox="1">
            <a:spLocks/>
          </p:cNvSpPr>
          <p:nvPr/>
        </p:nvSpPr>
        <p:spPr>
          <a:xfrm>
            <a:off x="457200" y="1628800"/>
            <a:ext cx="2746648" cy="135416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nb-NO" sz="2000" dirty="0"/>
              <a:t>Koble sammen elev og lærer(e)</a:t>
            </a:r>
          </a:p>
        </p:txBody>
      </p:sp>
    </p:spTree>
    <p:extLst>
      <p:ext uri="{BB962C8B-B14F-4D97-AF65-F5344CB8AC3E}">
        <p14:creationId xmlns:p14="http://schemas.microsoft.com/office/powerpoint/2010/main" val="20517461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0E7EAE-A250-3818-4555-ADD727F31A45}"/>
            </a:ext>
          </a:extLst>
        </p:cNvPr>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37B53090-5D4E-1E44-45A6-4BDC2CD03836}"/>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a:stretch/>
        </p:blipFill>
        <p:spPr>
          <a:xfrm>
            <a:off x="3779912" y="159631"/>
            <a:ext cx="5104422" cy="6538738"/>
          </a:xfrm>
          <a:ln>
            <a:solidFill>
              <a:schemeClr val="accent1"/>
            </a:solidFill>
          </a:ln>
          <a:effectLst>
            <a:outerShdw blurRad="50800" dist="38100" dir="2700000" algn="tl" rotWithShape="0">
              <a:prstClr val="black">
                <a:alpha val="40000"/>
              </a:prstClr>
            </a:outerShdw>
          </a:effectLst>
        </p:spPr>
      </p:pic>
      <p:sp>
        <p:nvSpPr>
          <p:cNvPr id="3" name="Title 1">
            <a:extLst>
              <a:ext uri="{FF2B5EF4-FFF2-40B4-BE49-F238E27FC236}">
                <a16:creationId xmlns:a16="http://schemas.microsoft.com/office/drawing/2014/main" id="{1FAD0880-DF47-4DD0-8168-8204C552A77F}"/>
              </a:ext>
            </a:extLst>
          </p:cNvPr>
          <p:cNvSpPr txBox="1">
            <a:spLocks/>
          </p:cNvSpPr>
          <p:nvPr/>
        </p:nvSpPr>
        <p:spPr>
          <a:xfrm>
            <a:off x="457200" y="3284984"/>
            <a:ext cx="2746648" cy="2528303"/>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nb-NO" sz="2000" dirty="0"/>
              <a:t>Nå er det ferdig utfylt</a:t>
            </a:r>
          </a:p>
          <a:p>
            <a:pPr algn="l"/>
            <a:endParaRPr lang="nb-NO" sz="2000" dirty="0"/>
          </a:p>
          <a:p>
            <a:pPr algn="l"/>
            <a:r>
              <a:rPr lang="nb-NO" sz="2000" dirty="0"/>
              <a:t>Frist for innsending:</a:t>
            </a:r>
          </a:p>
          <a:p>
            <a:pPr algn="l"/>
            <a:r>
              <a:rPr lang="nb-NO" sz="2400" b="1" dirty="0"/>
              <a:t>23. januar</a:t>
            </a:r>
          </a:p>
          <a:p>
            <a:pPr algn="l"/>
            <a:endParaRPr lang="nb-NO" sz="2000" dirty="0"/>
          </a:p>
          <a:p>
            <a:pPr algn="l"/>
            <a:r>
              <a:rPr lang="nb-NO" sz="2000" dirty="0"/>
              <a:t>Send tilbake til oss via (sett inn url her)</a:t>
            </a:r>
          </a:p>
          <a:p>
            <a:pPr algn="l"/>
            <a:endParaRPr lang="nb-NO" sz="2000" dirty="0"/>
          </a:p>
          <a:p>
            <a:pPr algn="l"/>
            <a:r>
              <a:rPr lang="nb-NO" sz="2000" b="1" dirty="0"/>
              <a:t>Ikke endre filnavnet!</a:t>
            </a:r>
          </a:p>
        </p:txBody>
      </p:sp>
      <p:sp>
        <p:nvSpPr>
          <p:cNvPr id="6" name="Title 1">
            <a:extLst>
              <a:ext uri="{FF2B5EF4-FFF2-40B4-BE49-F238E27FC236}">
                <a16:creationId xmlns:a16="http://schemas.microsoft.com/office/drawing/2014/main" id="{3FC9972B-47B2-A994-7863-1E0F2A1DE108}"/>
              </a:ext>
            </a:extLst>
          </p:cNvPr>
          <p:cNvSpPr txBox="1">
            <a:spLocks/>
          </p:cNvSpPr>
          <p:nvPr/>
        </p:nvSpPr>
        <p:spPr>
          <a:xfrm>
            <a:off x="457200" y="1628800"/>
            <a:ext cx="2746648" cy="135416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nb-NO" sz="2000" dirty="0"/>
              <a:t>Koble sammen elev og lærer(e)</a:t>
            </a:r>
          </a:p>
        </p:txBody>
      </p:sp>
      <p:sp>
        <p:nvSpPr>
          <p:cNvPr id="4" name="Rectangle 3">
            <a:extLst>
              <a:ext uri="{FF2B5EF4-FFF2-40B4-BE49-F238E27FC236}">
                <a16:creationId xmlns:a16="http://schemas.microsoft.com/office/drawing/2014/main" id="{9908133A-FA4E-F7FE-9740-D194C609625C}"/>
              </a:ext>
            </a:extLst>
          </p:cNvPr>
          <p:cNvSpPr/>
          <p:nvPr/>
        </p:nvSpPr>
        <p:spPr>
          <a:xfrm>
            <a:off x="899592" y="1088740"/>
            <a:ext cx="7488832" cy="4680520"/>
          </a:xfrm>
          <a:prstGeom prst="rect">
            <a:avLst/>
          </a:prstGeom>
          <a:solidFill>
            <a:srgbClr val="08668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sz="3200" b="1" dirty="0"/>
              <a:t>Ved spørsmål eller behov for hjelp,</a:t>
            </a:r>
          </a:p>
          <a:p>
            <a:pPr algn="ctr"/>
            <a:r>
              <a:rPr lang="nb-NO" sz="3200" b="1" dirty="0"/>
              <a:t>ta kontakt!</a:t>
            </a:r>
          </a:p>
          <a:p>
            <a:pPr algn="ctr"/>
            <a:endParaRPr lang="nb-NO" sz="3200" b="1" dirty="0"/>
          </a:p>
          <a:p>
            <a:pPr algn="ctr"/>
            <a:r>
              <a:rPr lang="nb-NO" sz="3200" b="1" dirty="0"/>
              <a:t>timss-post@ils.uio.no</a:t>
            </a:r>
          </a:p>
          <a:p>
            <a:pPr algn="ctr"/>
            <a:r>
              <a:rPr lang="nb-NO" sz="3200" b="1" dirty="0"/>
              <a:t>413 94 570</a:t>
            </a:r>
          </a:p>
        </p:txBody>
      </p:sp>
    </p:spTree>
    <p:extLst>
      <p:ext uri="{BB962C8B-B14F-4D97-AF65-F5344CB8AC3E}">
        <p14:creationId xmlns:p14="http://schemas.microsoft.com/office/powerpoint/2010/main" val="32598203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764232" y="2060848"/>
            <a:ext cx="7696200" cy="1152128"/>
          </a:xfrm>
        </p:spPr>
        <p:txBody>
          <a:bodyPr/>
          <a:lstStyle/>
          <a:p>
            <a:r>
              <a:rPr lang="nb-NO" sz="4000" b="0" dirty="0">
                <a:solidFill>
                  <a:schemeClr val="tx1"/>
                </a:solidFill>
                <a:latin typeface="Arial" panose="020B0604020202020204" pitchFamily="34" charset="0"/>
                <a:cs typeface="Arial" panose="020B0604020202020204" pitchFamily="34" charset="0"/>
              </a:rPr>
              <a:t>På gjennomføringsdagen</a:t>
            </a:r>
          </a:p>
        </p:txBody>
      </p:sp>
    </p:spTree>
    <p:extLst>
      <p:ext uri="{BB962C8B-B14F-4D97-AF65-F5344CB8AC3E}">
        <p14:creationId xmlns:p14="http://schemas.microsoft.com/office/powerpoint/2010/main" val="32443435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2128969581"/>
              </p:ext>
            </p:extLst>
          </p:nvPr>
        </p:nvGraphicFramePr>
        <p:xfrm>
          <a:off x="899592" y="1628802"/>
          <a:ext cx="7560841" cy="4464495"/>
        </p:xfrm>
        <a:graphic>
          <a:graphicData uri="http://schemas.openxmlformats.org/drawingml/2006/table">
            <a:tbl>
              <a:tblPr firstRow="1" firstCol="1" bandRow="1">
                <a:tableStyleId>{5C22544A-7EE6-4342-B048-85BDC9FD1C3A}</a:tableStyleId>
              </a:tblPr>
              <a:tblGrid>
                <a:gridCol w="798943">
                  <a:extLst>
                    <a:ext uri="{9D8B030D-6E8A-4147-A177-3AD203B41FA5}">
                      <a16:colId xmlns:a16="http://schemas.microsoft.com/office/drawing/2014/main" val="3345069462"/>
                    </a:ext>
                  </a:extLst>
                </a:gridCol>
                <a:gridCol w="2980670">
                  <a:extLst>
                    <a:ext uri="{9D8B030D-6E8A-4147-A177-3AD203B41FA5}">
                      <a16:colId xmlns:a16="http://schemas.microsoft.com/office/drawing/2014/main" val="577172468"/>
                    </a:ext>
                  </a:extLst>
                </a:gridCol>
                <a:gridCol w="1890614">
                  <a:extLst>
                    <a:ext uri="{9D8B030D-6E8A-4147-A177-3AD203B41FA5}">
                      <a16:colId xmlns:a16="http://schemas.microsoft.com/office/drawing/2014/main" val="3251241482"/>
                    </a:ext>
                  </a:extLst>
                </a:gridCol>
                <a:gridCol w="1890614">
                  <a:extLst>
                    <a:ext uri="{9D8B030D-6E8A-4147-A177-3AD203B41FA5}">
                      <a16:colId xmlns:a16="http://schemas.microsoft.com/office/drawing/2014/main" val="3073774261"/>
                    </a:ext>
                  </a:extLst>
                </a:gridCol>
              </a:tblGrid>
              <a:tr h="637785">
                <a:tc>
                  <a:txBody>
                    <a:bodyPr/>
                    <a:lstStyle/>
                    <a:p>
                      <a:pPr>
                        <a:lnSpc>
                          <a:spcPts val="1500"/>
                        </a:lnSpc>
                        <a:spcBef>
                          <a:spcPts val="600"/>
                        </a:spcBef>
                        <a:spcAft>
                          <a:spcPts val="600"/>
                        </a:spcAft>
                      </a:pPr>
                      <a:r>
                        <a:rPr lang="nb-NO" sz="1800" dirty="0">
                          <a:effectLst/>
                        </a:rPr>
                        <a:t> </a:t>
                      </a:r>
                      <a:endParaRPr lang="nb-NO" sz="16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nSpc>
                          <a:spcPts val="1500"/>
                        </a:lnSpc>
                        <a:spcBef>
                          <a:spcPts val="600"/>
                        </a:spcBef>
                        <a:spcAft>
                          <a:spcPts val="600"/>
                        </a:spcAft>
                      </a:pPr>
                      <a:r>
                        <a:rPr lang="nb-NO" sz="1800" dirty="0">
                          <a:effectLst/>
                        </a:rPr>
                        <a:t>Innhold</a:t>
                      </a:r>
                      <a:endParaRPr lang="nb-NO" sz="16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nSpc>
                          <a:spcPts val="1500"/>
                        </a:lnSpc>
                        <a:spcBef>
                          <a:spcPts val="600"/>
                        </a:spcBef>
                        <a:spcAft>
                          <a:spcPts val="600"/>
                        </a:spcAft>
                      </a:pPr>
                      <a:r>
                        <a:rPr lang="en-US" sz="1800">
                          <a:effectLst/>
                        </a:rPr>
                        <a:t>Tidsbruk 5. trinn</a:t>
                      </a:r>
                      <a:endParaRPr lang="nb-NO" sz="16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nSpc>
                          <a:spcPts val="1500"/>
                        </a:lnSpc>
                        <a:spcBef>
                          <a:spcPts val="600"/>
                        </a:spcBef>
                        <a:spcAft>
                          <a:spcPts val="600"/>
                        </a:spcAft>
                      </a:pPr>
                      <a:r>
                        <a:rPr lang="en-US" sz="1800">
                          <a:effectLst/>
                        </a:rPr>
                        <a:t>Tidsbruk 9. trinn</a:t>
                      </a:r>
                      <a:endParaRPr lang="nb-NO" sz="16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3725123023"/>
                  </a:ext>
                </a:extLst>
              </a:tr>
              <a:tr h="637785">
                <a:tc>
                  <a:txBody>
                    <a:bodyPr/>
                    <a:lstStyle/>
                    <a:p>
                      <a:pPr algn="ctr">
                        <a:lnSpc>
                          <a:spcPts val="1500"/>
                        </a:lnSpc>
                        <a:spcBef>
                          <a:spcPts val="600"/>
                        </a:spcBef>
                        <a:spcAft>
                          <a:spcPts val="600"/>
                        </a:spcAft>
                      </a:pPr>
                      <a:r>
                        <a:rPr lang="en-US" sz="1600">
                          <a:effectLst/>
                        </a:rPr>
                        <a:t>Del 1</a:t>
                      </a:r>
                      <a:endParaRPr lang="nb-NO" sz="16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nSpc>
                          <a:spcPts val="1500"/>
                        </a:lnSpc>
                        <a:spcBef>
                          <a:spcPts val="600"/>
                        </a:spcBef>
                        <a:spcAft>
                          <a:spcPts val="600"/>
                        </a:spcAft>
                      </a:pPr>
                      <a:r>
                        <a:rPr lang="en-US" sz="1600" dirty="0" err="1">
                          <a:effectLst/>
                        </a:rPr>
                        <a:t>Innlogging</a:t>
                      </a:r>
                      <a:r>
                        <a:rPr lang="en-US" sz="1600" dirty="0">
                          <a:effectLst/>
                        </a:rPr>
                        <a:t> </a:t>
                      </a:r>
                      <a:r>
                        <a:rPr lang="en-US" sz="1600" dirty="0" err="1">
                          <a:effectLst/>
                        </a:rPr>
                        <a:t>og</a:t>
                      </a:r>
                      <a:r>
                        <a:rPr lang="en-US" sz="1600" dirty="0">
                          <a:effectLst/>
                        </a:rPr>
                        <a:t> </a:t>
                      </a:r>
                      <a:r>
                        <a:rPr lang="en-US" sz="1600" dirty="0" err="1">
                          <a:effectLst/>
                        </a:rPr>
                        <a:t>veiledning</a:t>
                      </a:r>
                      <a:endParaRPr lang="nb-NO" sz="16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r">
                        <a:lnSpc>
                          <a:spcPts val="1500"/>
                        </a:lnSpc>
                        <a:spcBef>
                          <a:spcPts val="600"/>
                        </a:spcBef>
                        <a:spcAft>
                          <a:spcPts val="600"/>
                        </a:spcAft>
                      </a:pPr>
                      <a:r>
                        <a:rPr lang="en-US" sz="1600">
                          <a:effectLst/>
                        </a:rPr>
                        <a:t>Ca. 30 min.</a:t>
                      </a:r>
                      <a:endParaRPr lang="nb-NO" sz="16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r">
                        <a:lnSpc>
                          <a:spcPts val="1500"/>
                        </a:lnSpc>
                        <a:spcBef>
                          <a:spcPts val="600"/>
                        </a:spcBef>
                        <a:spcAft>
                          <a:spcPts val="600"/>
                        </a:spcAft>
                      </a:pPr>
                      <a:r>
                        <a:rPr lang="en-US" sz="1600">
                          <a:effectLst/>
                        </a:rPr>
                        <a:t>Ca. 20 min.</a:t>
                      </a:r>
                      <a:endParaRPr lang="nb-NO" sz="16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2018931355"/>
                  </a:ext>
                </a:extLst>
              </a:tr>
              <a:tr h="637785">
                <a:tc>
                  <a:txBody>
                    <a:bodyPr/>
                    <a:lstStyle/>
                    <a:p>
                      <a:pPr algn="ctr">
                        <a:lnSpc>
                          <a:spcPts val="1500"/>
                        </a:lnSpc>
                        <a:spcBef>
                          <a:spcPts val="600"/>
                        </a:spcBef>
                        <a:spcAft>
                          <a:spcPts val="600"/>
                        </a:spcAft>
                      </a:pPr>
                      <a:r>
                        <a:rPr lang="en-US" sz="1600">
                          <a:effectLst/>
                        </a:rPr>
                        <a:t>Del 2</a:t>
                      </a:r>
                      <a:endParaRPr lang="nb-NO" sz="16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nSpc>
                          <a:spcPts val="1500"/>
                        </a:lnSpc>
                        <a:spcBef>
                          <a:spcPts val="600"/>
                        </a:spcBef>
                        <a:spcAft>
                          <a:spcPts val="600"/>
                        </a:spcAft>
                      </a:pPr>
                      <a:r>
                        <a:rPr lang="en-US" sz="1600" dirty="0" err="1">
                          <a:effectLst/>
                        </a:rPr>
                        <a:t>Bolk</a:t>
                      </a:r>
                      <a:r>
                        <a:rPr lang="en-US" sz="1600" dirty="0">
                          <a:effectLst/>
                        </a:rPr>
                        <a:t> 1 med </a:t>
                      </a:r>
                      <a:r>
                        <a:rPr lang="en-US" sz="1600" dirty="0" err="1">
                          <a:effectLst/>
                        </a:rPr>
                        <a:t>fagoppgaver</a:t>
                      </a:r>
                      <a:endParaRPr lang="nb-NO" sz="16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r">
                        <a:lnSpc>
                          <a:spcPts val="1500"/>
                        </a:lnSpc>
                        <a:spcBef>
                          <a:spcPts val="600"/>
                        </a:spcBef>
                        <a:spcAft>
                          <a:spcPts val="600"/>
                        </a:spcAft>
                      </a:pPr>
                      <a:r>
                        <a:rPr lang="en-US" sz="1600" dirty="0">
                          <a:effectLst/>
                        </a:rPr>
                        <a:t>36 min.</a:t>
                      </a:r>
                      <a:endParaRPr lang="nb-NO" sz="16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r">
                        <a:lnSpc>
                          <a:spcPts val="1500"/>
                        </a:lnSpc>
                        <a:spcBef>
                          <a:spcPts val="600"/>
                        </a:spcBef>
                        <a:spcAft>
                          <a:spcPts val="600"/>
                        </a:spcAft>
                      </a:pPr>
                      <a:r>
                        <a:rPr lang="en-US" sz="1600">
                          <a:effectLst/>
                        </a:rPr>
                        <a:t>45 min.</a:t>
                      </a:r>
                      <a:endParaRPr lang="nb-NO" sz="16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4090835950"/>
                  </a:ext>
                </a:extLst>
              </a:tr>
              <a:tr h="637785">
                <a:tc>
                  <a:txBody>
                    <a:bodyPr/>
                    <a:lstStyle/>
                    <a:p>
                      <a:pPr algn="ctr">
                        <a:lnSpc>
                          <a:spcPts val="1500"/>
                        </a:lnSpc>
                        <a:spcBef>
                          <a:spcPts val="600"/>
                        </a:spcBef>
                        <a:spcAft>
                          <a:spcPts val="600"/>
                        </a:spcAft>
                      </a:pPr>
                      <a:r>
                        <a:rPr lang="en-US" sz="1600">
                          <a:effectLst/>
                        </a:rPr>
                        <a:t> </a:t>
                      </a:r>
                      <a:endParaRPr lang="nb-NO" sz="16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nSpc>
                          <a:spcPts val="1500"/>
                        </a:lnSpc>
                        <a:spcBef>
                          <a:spcPts val="600"/>
                        </a:spcBef>
                        <a:spcAft>
                          <a:spcPts val="600"/>
                        </a:spcAft>
                      </a:pPr>
                      <a:r>
                        <a:rPr lang="en-US" sz="1600" dirty="0">
                          <a:effectLst/>
                        </a:rPr>
                        <a:t>PAUSE</a:t>
                      </a:r>
                      <a:endParaRPr lang="nb-NO" sz="16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r">
                        <a:lnSpc>
                          <a:spcPts val="1500"/>
                        </a:lnSpc>
                        <a:spcBef>
                          <a:spcPts val="600"/>
                        </a:spcBef>
                        <a:spcAft>
                          <a:spcPts val="600"/>
                        </a:spcAft>
                      </a:pPr>
                      <a:r>
                        <a:rPr lang="en-US" sz="1600" dirty="0">
                          <a:effectLst/>
                        </a:rPr>
                        <a:t>10-30 min.</a:t>
                      </a:r>
                      <a:endParaRPr lang="nb-NO" sz="16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r">
                        <a:lnSpc>
                          <a:spcPts val="1500"/>
                        </a:lnSpc>
                        <a:spcBef>
                          <a:spcPts val="600"/>
                        </a:spcBef>
                        <a:spcAft>
                          <a:spcPts val="600"/>
                        </a:spcAft>
                      </a:pPr>
                      <a:r>
                        <a:rPr lang="en-US" sz="1600">
                          <a:effectLst/>
                        </a:rPr>
                        <a:t>10-30 min.</a:t>
                      </a:r>
                      <a:endParaRPr lang="nb-NO" sz="16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179917931"/>
                  </a:ext>
                </a:extLst>
              </a:tr>
              <a:tr h="637785">
                <a:tc>
                  <a:txBody>
                    <a:bodyPr/>
                    <a:lstStyle/>
                    <a:p>
                      <a:pPr algn="ctr">
                        <a:lnSpc>
                          <a:spcPts val="1500"/>
                        </a:lnSpc>
                        <a:spcBef>
                          <a:spcPts val="600"/>
                        </a:spcBef>
                        <a:spcAft>
                          <a:spcPts val="600"/>
                        </a:spcAft>
                      </a:pPr>
                      <a:r>
                        <a:rPr lang="en-US" sz="1600">
                          <a:effectLst/>
                        </a:rPr>
                        <a:t> </a:t>
                      </a:r>
                      <a:endParaRPr lang="nb-NO" sz="16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nSpc>
                          <a:spcPts val="1500"/>
                        </a:lnSpc>
                        <a:spcBef>
                          <a:spcPts val="600"/>
                        </a:spcBef>
                        <a:spcAft>
                          <a:spcPts val="600"/>
                        </a:spcAft>
                      </a:pPr>
                      <a:r>
                        <a:rPr lang="en-US" sz="1600" dirty="0" err="1">
                          <a:effectLst/>
                        </a:rPr>
                        <a:t>Bolk</a:t>
                      </a:r>
                      <a:r>
                        <a:rPr lang="en-US" sz="1600" dirty="0">
                          <a:effectLst/>
                        </a:rPr>
                        <a:t> 2 med </a:t>
                      </a:r>
                      <a:r>
                        <a:rPr lang="en-US" sz="1600" dirty="0" err="1">
                          <a:effectLst/>
                        </a:rPr>
                        <a:t>fagoppgaver</a:t>
                      </a:r>
                      <a:endParaRPr lang="nb-NO" sz="16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r">
                        <a:lnSpc>
                          <a:spcPts val="1500"/>
                        </a:lnSpc>
                        <a:spcBef>
                          <a:spcPts val="600"/>
                        </a:spcBef>
                        <a:spcAft>
                          <a:spcPts val="600"/>
                        </a:spcAft>
                      </a:pPr>
                      <a:r>
                        <a:rPr lang="en-US" sz="1600" dirty="0">
                          <a:effectLst/>
                        </a:rPr>
                        <a:t>36 min.</a:t>
                      </a:r>
                      <a:endParaRPr lang="nb-NO" sz="16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r">
                        <a:lnSpc>
                          <a:spcPts val="1500"/>
                        </a:lnSpc>
                        <a:spcBef>
                          <a:spcPts val="600"/>
                        </a:spcBef>
                        <a:spcAft>
                          <a:spcPts val="600"/>
                        </a:spcAft>
                      </a:pPr>
                      <a:r>
                        <a:rPr lang="en-US" sz="1600" dirty="0">
                          <a:effectLst/>
                        </a:rPr>
                        <a:t>45 min.</a:t>
                      </a:r>
                      <a:endParaRPr lang="nb-NO" sz="1600" dirty="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2331560201"/>
                  </a:ext>
                </a:extLst>
              </a:tr>
              <a:tr h="637785">
                <a:tc>
                  <a:txBody>
                    <a:bodyPr/>
                    <a:lstStyle/>
                    <a:p>
                      <a:pPr algn="ctr">
                        <a:lnSpc>
                          <a:spcPts val="1500"/>
                        </a:lnSpc>
                        <a:spcBef>
                          <a:spcPts val="600"/>
                        </a:spcBef>
                        <a:spcAft>
                          <a:spcPts val="600"/>
                        </a:spcAft>
                      </a:pPr>
                      <a:r>
                        <a:rPr lang="en-US" sz="1600">
                          <a:effectLst/>
                        </a:rPr>
                        <a:t> </a:t>
                      </a:r>
                      <a:endParaRPr lang="nb-NO" sz="16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nSpc>
                          <a:spcPts val="1500"/>
                        </a:lnSpc>
                        <a:spcBef>
                          <a:spcPts val="600"/>
                        </a:spcBef>
                        <a:spcAft>
                          <a:spcPts val="600"/>
                        </a:spcAft>
                      </a:pPr>
                      <a:r>
                        <a:rPr lang="nb-NO" sz="1600">
                          <a:effectLst/>
                        </a:rPr>
                        <a:t>PAUSE og oppstart av del 3</a:t>
                      </a:r>
                      <a:endParaRPr lang="nb-NO" sz="16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r">
                        <a:lnSpc>
                          <a:spcPts val="1500"/>
                        </a:lnSpc>
                        <a:spcBef>
                          <a:spcPts val="600"/>
                        </a:spcBef>
                        <a:spcAft>
                          <a:spcPts val="600"/>
                        </a:spcAft>
                      </a:pPr>
                      <a:r>
                        <a:rPr lang="en-US" sz="1600" dirty="0">
                          <a:effectLst/>
                        </a:rPr>
                        <a:t>≤ 30 min.</a:t>
                      </a:r>
                      <a:endParaRPr lang="nb-NO" sz="16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r">
                        <a:lnSpc>
                          <a:spcPts val="1500"/>
                        </a:lnSpc>
                        <a:spcBef>
                          <a:spcPts val="600"/>
                        </a:spcBef>
                        <a:spcAft>
                          <a:spcPts val="600"/>
                        </a:spcAft>
                      </a:pPr>
                      <a:r>
                        <a:rPr lang="en-US" sz="1600" dirty="0">
                          <a:effectLst/>
                        </a:rPr>
                        <a:t>≤ 30 min.</a:t>
                      </a:r>
                      <a:endParaRPr lang="nb-NO" sz="1600" dirty="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1743463264"/>
                  </a:ext>
                </a:extLst>
              </a:tr>
              <a:tr h="637785">
                <a:tc>
                  <a:txBody>
                    <a:bodyPr/>
                    <a:lstStyle/>
                    <a:p>
                      <a:pPr algn="ctr">
                        <a:lnSpc>
                          <a:spcPts val="1500"/>
                        </a:lnSpc>
                        <a:spcBef>
                          <a:spcPts val="600"/>
                        </a:spcBef>
                        <a:spcAft>
                          <a:spcPts val="600"/>
                        </a:spcAft>
                      </a:pPr>
                      <a:r>
                        <a:rPr lang="en-US" sz="1600">
                          <a:effectLst/>
                        </a:rPr>
                        <a:t>Del 3</a:t>
                      </a:r>
                      <a:endParaRPr lang="nb-NO" sz="16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nSpc>
                          <a:spcPts val="1500"/>
                        </a:lnSpc>
                        <a:spcBef>
                          <a:spcPts val="600"/>
                        </a:spcBef>
                        <a:spcAft>
                          <a:spcPts val="600"/>
                        </a:spcAft>
                      </a:pPr>
                      <a:r>
                        <a:rPr lang="en-US" sz="1600" dirty="0" err="1">
                          <a:effectLst/>
                        </a:rPr>
                        <a:t>Elevspørreskjema</a:t>
                      </a:r>
                      <a:endParaRPr lang="nb-NO" sz="16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r">
                        <a:lnSpc>
                          <a:spcPts val="1500"/>
                        </a:lnSpc>
                        <a:spcBef>
                          <a:spcPts val="600"/>
                        </a:spcBef>
                        <a:spcAft>
                          <a:spcPts val="600"/>
                        </a:spcAft>
                      </a:pPr>
                      <a:r>
                        <a:rPr lang="en-US" sz="1600" dirty="0">
                          <a:effectLst/>
                        </a:rPr>
                        <a:t>20-30 min.</a:t>
                      </a:r>
                      <a:endParaRPr lang="nb-NO" sz="16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r">
                        <a:lnSpc>
                          <a:spcPts val="1500"/>
                        </a:lnSpc>
                        <a:spcBef>
                          <a:spcPts val="600"/>
                        </a:spcBef>
                        <a:spcAft>
                          <a:spcPts val="600"/>
                        </a:spcAft>
                      </a:pPr>
                      <a:r>
                        <a:rPr lang="en-US" sz="1600" dirty="0">
                          <a:effectLst/>
                        </a:rPr>
                        <a:t>&lt; 30 min.</a:t>
                      </a:r>
                      <a:endParaRPr lang="nb-NO" sz="1600" dirty="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2357766894"/>
                  </a:ext>
                </a:extLst>
              </a:tr>
            </a:tbl>
          </a:graphicData>
        </a:graphic>
      </p:graphicFrame>
      <p:sp>
        <p:nvSpPr>
          <p:cNvPr id="5" name="Title 1"/>
          <p:cNvSpPr>
            <a:spLocks noGrp="1"/>
          </p:cNvSpPr>
          <p:nvPr>
            <p:ph type="title"/>
          </p:nvPr>
        </p:nvSpPr>
        <p:spPr>
          <a:xfrm>
            <a:off x="467544" y="476672"/>
            <a:ext cx="8147246" cy="634082"/>
          </a:xfrm>
        </p:spPr>
        <p:txBody>
          <a:bodyPr>
            <a:noAutofit/>
          </a:bodyPr>
          <a:lstStyle/>
          <a:p>
            <a:r>
              <a:rPr lang="nb-NO" sz="3600" dirty="0"/>
              <a:t>Tidsbruk, gjennomføring for elevene</a:t>
            </a:r>
          </a:p>
        </p:txBody>
      </p:sp>
    </p:spTree>
    <p:extLst>
      <p:ext uri="{BB962C8B-B14F-4D97-AF65-F5344CB8AC3E}">
        <p14:creationId xmlns:p14="http://schemas.microsoft.com/office/powerpoint/2010/main" val="9185285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nb-NO" dirty="0"/>
              <a:t>Innblikk i programmet som elevene skal bruke</a:t>
            </a:r>
          </a:p>
        </p:txBody>
      </p:sp>
      <p:sp>
        <p:nvSpPr>
          <p:cNvPr id="3" name="TextBox 2"/>
          <p:cNvSpPr txBox="1"/>
          <p:nvPr/>
        </p:nvSpPr>
        <p:spPr>
          <a:xfrm>
            <a:off x="2051720" y="1700808"/>
            <a:ext cx="5616624" cy="2352952"/>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nb-NO" sz="2000" dirty="0"/>
              <a:t>Programmet kalles </a:t>
            </a:r>
            <a:r>
              <a:rPr lang="nb-NO" sz="2000" i="1" dirty="0"/>
              <a:t>TIMSS Player</a:t>
            </a:r>
          </a:p>
          <a:p>
            <a:pPr marL="285750" indent="-285750">
              <a:lnSpc>
                <a:spcPct val="150000"/>
              </a:lnSpc>
              <a:buFont typeface="Arial" panose="020B0604020202020204" pitchFamily="34" charset="0"/>
              <a:buChar char="•"/>
            </a:pPr>
            <a:r>
              <a:rPr lang="nb-NO" sz="2000" dirty="0"/>
              <a:t>Inneholder alle de tre delene</a:t>
            </a:r>
          </a:p>
          <a:p>
            <a:pPr marL="742950" lvl="1" indent="-285750">
              <a:lnSpc>
                <a:spcPct val="150000"/>
              </a:lnSpc>
              <a:buFont typeface="Wingdings" panose="05000000000000000000" pitchFamily="2" charset="2"/>
              <a:buChar char="ü"/>
            </a:pPr>
            <a:r>
              <a:rPr lang="nb-NO" sz="2000" dirty="0"/>
              <a:t>Veiledning til hvordan svare på oppgavene</a:t>
            </a:r>
          </a:p>
          <a:p>
            <a:pPr marL="742950" lvl="1" indent="-285750">
              <a:lnSpc>
                <a:spcPct val="150000"/>
              </a:lnSpc>
              <a:buFont typeface="Wingdings" panose="05000000000000000000" pitchFamily="2" charset="2"/>
              <a:buChar char="ü"/>
            </a:pPr>
            <a:r>
              <a:rPr lang="nb-NO" sz="2000" dirty="0"/>
              <a:t>Alle oppgavene i matematikk og naturfag</a:t>
            </a:r>
          </a:p>
          <a:p>
            <a:pPr marL="742950" lvl="1" indent="-285750">
              <a:lnSpc>
                <a:spcPct val="150000"/>
              </a:lnSpc>
              <a:buFont typeface="Wingdings" panose="05000000000000000000" pitchFamily="2" charset="2"/>
              <a:buChar char="ü"/>
            </a:pPr>
            <a:r>
              <a:rPr lang="nb-NO" sz="2000" dirty="0"/>
              <a:t>Elevenes spørreskjema</a:t>
            </a:r>
          </a:p>
        </p:txBody>
      </p:sp>
      <p:sp>
        <p:nvSpPr>
          <p:cNvPr id="4" name="TextBox 3"/>
          <p:cNvSpPr txBox="1"/>
          <p:nvPr/>
        </p:nvSpPr>
        <p:spPr>
          <a:xfrm>
            <a:off x="1097614" y="5085184"/>
            <a:ext cx="6948772" cy="461665"/>
          </a:xfrm>
          <a:prstGeom prst="rect">
            <a:avLst/>
          </a:prstGeom>
          <a:solidFill>
            <a:schemeClr val="accent6">
              <a:lumMod val="40000"/>
              <a:lumOff val="60000"/>
            </a:schemeClr>
          </a:solidFill>
          <a:ln>
            <a:solidFill>
              <a:schemeClr val="accent6"/>
            </a:solidFill>
          </a:ln>
        </p:spPr>
        <p:txBody>
          <a:bodyPr wrap="square" rtlCol="0">
            <a:spAutoFit/>
          </a:bodyPr>
          <a:lstStyle/>
          <a:p>
            <a:r>
              <a:rPr lang="nb-NO" sz="2400" dirty="0"/>
              <a:t>Alle elevene starter TIMSS-undersøkelsen fra </a:t>
            </a:r>
            <a:r>
              <a:rPr lang="nb-NO" sz="2400" dirty="0">
                <a:hlinkClick r:id="rId3"/>
              </a:rPr>
              <a:t>timss.no</a:t>
            </a:r>
            <a:endParaRPr lang="nb-NO" sz="2400" dirty="0"/>
          </a:p>
        </p:txBody>
      </p:sp>
    </p:spTree>
    <p:extLst>
      <p:ext uri="{BB962C8B-B14F-4D97-AF65-F5344CB8AC3E}">
        <p14:creationId xmlns:p14="http://schemas.microsoft.com/office/powerpoint/2010/main" val="31457371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omputer screen shot of a login&#10;&#10;AI-generated content may be incorrect.">
            <a:extLst>
              <a:ext uri="{FF2B5EF4-FFF2-40B4-BE49-F238E27FC236}">
                <a16:creationId xmlns:a16="http://schemas.microsoft.com/office/drawing/2014/main" id="{9320485F-DED9-B8BF-919F-D22A2E3C8C42}"/>
              </a:ext>
            </a:extLst>
          </p:cNvPr>
          <p:cNvPicPr>
            <a:picLocks noChangeAspect="1"/>
          </p:cNvPicPr>
          <p:nvPr/>
        </p:nvPicPr>
        <p:blipFill>
          <a:blip r:embed="rId3">
            <a:extLst>
              <a:ext uri="{28A0092B-C50C-407E-A947-70E740481C1C}">
                <a14:useLocalDpi xmlns:a14="http://schemas.microsoft.com/office/drawing/2010/main" val="0"/>
              </a:ext>
            </a:extLst>
          </a:blip>
          <a:srcRect b="21154"/>
          <a:stretch/>
        </p:blipFill>
        <p:spPr>
          <a:xfrm>
            <a:off x="0" y="1268760"/>
            <a:ext cx="9144000" cy="4920620"/>
          </a:xfrm>
          <a:prstGeom prst="rect">
            <a:avLst/>
          </a:prstGeom>
        </p:spPr>
      </p:pic>
      <p:sp>
        <p:nvSpPr>
          <p:cNvPr id="2" name="Title 1"/>
          <p:cNvSpPr>
            <a:spLocks noGrp="1"/>
          </p:cNvSpPr>
          <p:nvPr>
            <p:ph type="title"/>
          </p:nvPr>
        </p:nvSpPr>
        <p:spPr/>
        <p:txBody>
          <a:bodyPr/>
          <a:lstStyle/>
          <a:p>
            <a:r>
              <a:rPr lang="nb-NO" dirty="0"/>
              <a:t>Innlogging</a:t>
            </a:r>
          </a:p>
        </p:txBody>
      </p:sp>
    </p:spTree>
    <p:extLst>
      <p:ext uri="{BB962C8B-B14F-4D97-AF65-F5344CB8AC3E}">
        <p14:creationId xmlns:p14="http://schemas.microsoft.com/office/powerpoint/2010/main" val="26269188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147248" cy="1642194"/>
          </a:xfrm>
        </p:spPr>
        <p:txBody>
          <a:bodyPr>
            <a:normAutofit/>
          </a:bodyPr>
          <a:lstStyle/>
          <a:p>
            <a:r>
              <a:rPr lang="nb-NO" dirty="0"/>
              <a:t> Nå begynner fagoppgavene.</a:t>
            </a:r>
          </a:p>
        </p:txBody>
      </p:sp>
      <p:pic>
        <p:nvPicPr>
          <p:cNvPr id="5" name="Picture 4">
            <a:extLst>
              <a:ext uri="{FF2B5EF4-FFF2-40B4-BE49-F238E27FC236}">
                <a16:creationId xmlns:a16="http://schemas.microsoft.com/office/drawing/2014/main" id="{504C1932-9446-6945-F382-A3B72DFD3EFB}"/>
              </a:ext>
            </a:extLst>
          </p:cNvPr>
          <p:cNvPicPr>
            <a:picLocks noChangeAspect="1"/>
          </p:cNvPicPr>
          <p:nvPr/>
        </p:nvPicPr>
        <p:blipFill>
          <a:blip r:embed="rId3"/>
          <a:stretch>
            <a:fillRect/>
          </a:stretch>
        </p:blipFill>
        <p:spPr>
          <a:xfrm>
            <a:off x="854977" y="1915666"/>
            <a:ext cx="7351694" cy="4320480"/>
          </a:xfrm>
          <a:prstGeom prst="rect">
            <a:avLst/>
          </a:prstGeom>
        </p:spPr>
      </p:pic>
    </p:spTree>
    <p:extLst>
      <p:ext uri="{BB962C8B-B14F-4D97-AF65-F5344CB8AC3E}">
        <p14:creationId xmlns:p14="http://schemas.microsoft.com/office/powerpoint/2010/main" val="14200753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007604" y="3068960"/>
            <a:ext cx="7236804" cy="1440160"/>
          </a:xfrm>
          <a:prstGeom prst="rect">
            <a:avLst/>
          </a:prstGeom>
          <a:solidFill>
            <a:srgbClr val="FF0000">
              <a:alpha val="25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le 1"/>
          <p:cNvSpPr>
            <a:spLocks noGrp="1"/>
          </p:cNvSpPr>
          <p:nvPr>
            <p:ph type="title"/>
          </p:nvPr>
        </p:nvSpPr>
        <p:spPr>
          <a:xfrm>
            <a:off x="457200" y="332656"/>
            <a:ext cx="8229600" cy="1143000"/>
          </a:xfrm>
          <a:solidFill>
            <a:srgbClr val="FFCC99"/>
          </a:solidFill>
        </p:spPr>
        <p:txBody>
          <a:bodyPr>
            <a:normAutofit/>
          </a:bodyPr>
          <a:lstStyle/>
          <a:p>
            <a:r>
              <a:rPr lang="nb-NO" sz="2800" dirty="0"/>
              <a:t>Den som skal lede undersøkelsen (testadministrator): </a:t>
            </a:r>
            <a:endParaRPr lang="nb-NO" sz="4000" dirty="0"/>
          </a:p>
        </p:txBody>
      </p:sp>
      <p:sp>
        <p:nvSpPr>
          <p:cNvPr id="3" name="TextBox 2"/>
          <p:cNvSpPr txBox="1"/>
          <p:nvPr/>
        </p:nvSpPr>
        <p:spPr>
          <a:xfrm>
            <a:off x="1007604" y="1628800"/>
            <a:ext cx="7128792" cy="4924425"/>
          </a:xfrm>
          <a:prstGeom prst="rect">
            <a:avLst/>
          </a:prstGeom>
          <a:noFill/>
        </p:spPr>
        <p:txBody>
          <a:bodyPr wrap="square" rtlCol="0">
            <a:spAutoFit/>
          </a:bodyPr>
          <a:lstStyle/>
          <a:p>
            <a:pPr marL="285750" indent="-285750">
              <a:buFont typeface="Arial" panose="020B0604020202020204" pitchFamily="34" charset="0"/>
              <a:buChar char="•"/>
            </a:pPr>
            <a:r>
              <a:rPr lang="nb-NO" sz="2000" dirty="0"/>
              <a:t>Følg anvisningene i testadministratormanualen for hver del</a:t>
            </a:r>
          </a:p>
          <a:p>
            <a:pPr marL="285750" indent="-285750">
              <a:buFont typeface="Arial" panose="020B0604020202020204" pitchFamily="34" charset="0"/>
              <a:buChar char="•"/>
            </a:pPr>
            <a:endParaRPr lang="nb-NO" sz="2000" dirty="0"/>
          </a:p>
          <a:p>
            <a:pPr marL="285750" indent="-285750">
              <a:lnSpc>
                <a:spcPct val="150000"/>
              </a:lnSpc>
              <a:buFont typeface="Arial" panose="020B0604020202020204" pitchFamily="34" charset="0"/>
              <a:buChar char="•"/>
            </a:pPr>
            <a:r>
              <a:rPr lang="nb-NO" sz="2000" dirty="0"/>
              <a:t>Følg manus* og sørg for at alle har arbeidsro hele tiden</a:t>
            </a:r>
            <a:br>
              <a:rPr lang="nb-NO" sz="2000" dirty="0"/>
            </a:br>
            <a:endParaRPr lang="nb-NO" sz="2000" dirty="0"/>
          </a:p>
          <a:p>
            <a:pPr marL="285750" indent="-285750">
              <a:buFont typeface="Arial" panose="020B0604020202020204" pitchFamily="34" charset="0"/>
              <a:buChar char="•"/>
            </a:pPr>
            <a:r>
              <a:rPr lang="nb-NO" sz="2000" dirty="0"/>
              <a:t>Det er </a:t>
            </a:r>
            <a:r>
              <a:rPr lang="nb-NO" sz="2000" b="1" dirty="0"/>
              <a:t>ikke</a:t>
            </a:r>
            <a:r>
              <a:rPr lang="nb-NO" sz="2000" dirty="0"/>
              <a:t> lov å hjelpe elevene med matematikk/naturfag-oppgavene – det eneste som er tillatt er å lese oppgaven høyt og hjelpe elevene dersom de ikke husker, teknisk, hvordan de skal svare på f.eks. en oppgave med «Dra og slipp»</a:t>
            </a:r>
          </a:p>
          <a:p>
            <a:pPr marL="285750" indent="-285750">
              <a:buFont typeface="Arial" panose="020B0604020202020204" pitchFamily="34" charset="0"/>
              <a:buChar char="•"/>
            </a:pPr>
            <a:endParaRPr lang="nb-NO" sz="2000" dirty="0"/>
          </a:p>
          <a:p>
            <a:pPr marL="285750" indent="-285750">
              <a:buFont typeface="Arial" panose="020B0604020202020204" pitchFamily="34" charset="0"/>
              <a:buChar char="•"/>
            </a:pPr>
            <a:r>
              <a:rPr lang="nb-NO" sz="2000" dirty="0"/>
              <a:t>De som blir fort ferdige med de ulike delene må sitte stille ved sin egen plass, men de kan gjerne tegne, lese e.l. (bare ikke matematikk eller naturfag) </a:t>
            </a:r>
          </a:p>
          <a:p>
            <a:endParaRPr lang="nb-NO" dirty="0"/>
          </a:p>
          <a:p>
            <a:pPr marL="742950" lvl="1" indent="-285750">
              <a:buFont typeface="Wingdings" panose="05000000000000000000" pitchFamily="2" charset="2"/>
              <a:buChar char="Ø"/>
            </a:pPr>
            <a:r>
              <a:rPr lang="nb-NO" dirty="0"/>
              <a:t>Husk å tilrettelegge for dette i forkant ved å ha tegnesaker og/eller bøker lett tilgjengelig ved siden av hver elev</a:t>
            </a:r>
          </a:p>
        </p:txBody>
      </p:sp>
    </p:spTree>
    <p:extLst>
      <p:ext uri="{BB962C8B-B14F-4D97-AF65-F5344CB8AC3E}">
        <p14:creationId xmlns:p14="http://schemas.microsoft.com/office/powerpoint/2010/main" val="16831988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nb-NO" dirty="0"/>
              <a:t>Undersøkelsen avsluttes med et elevspørreskjema</a:t>
            </a:r>
          </a:p>
        </p:txBody>
      </p:sp>
      <p:pic>
        <p:nvPicPr>
          <p:cNvPr id="5" name="Picture 4">
            <a:extLst>
              <a:ext uri="{FF2B5EF4-FFF2-40B4-BE49-F238E27FC236}">
                <a16:creationId xmlns:a16="http://schemas.microsoft.com/office/drawing/2014/main" id="{7DB1D65F-AC7C-0E2C-A2B6-D24C33B64C7F}"/>
              </a:ext>
            </a:extLst>
          </p:cNvPr>
          <p:cNvPicPr>
            <a:picLocks noChangeAspect="1"/>
          </p:cNvPicPr>
          <p:nvPr/>
        </p:nvPicPr>
        <p:blipFill>
          <a:blip r:embed="rId3"/>
          <a:stretch>
            <a:fillRect/>
          </a:stretch>
        </p:blipFill>
        <p:spPr>
          <a:xfrm>
            <a:off x="896400" y="1844824"/>
            <a:ext cx="7351200" cy="4326935"/>
          </a:xfrm>
          <a:prstGeom prst="rect">
            <a:avLst/>
          </a:prstGeom>
        </p:spPr>
      </p:pic>
    </p:spTree>
    <p:extLst>
      <p:ext uri="{BB962C8B-B14F-4D97-AF65-F5344CB8AC3E}">
        <p14:creationId xmlns:p14="http://schemas.microsoft.com/office/powerpoint/2010/main" val="28403043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bwMode="auto">
          <a:xfrm>
            <a:off x="764232" y="2060848"/>
            <a:ext cx="7696200" cy="1152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2800" b="1" baseline="0">
                <a:solidFill>
                  <a:schemeClr val="tx2"/>
                </a:solidFill>
                <a:latin typeface="+mj-lt"/>
                <a:ea typeface="+mj-ea"/>
                <a:cs typeface="+mj-cs"/>
              </a:defRPr>
            </a:lvl1pPr>
            <a:lvl2pPr algn="l" rtl="0" eaLnBrk="0" fontAlgn="base" hangingPunct="0">
              <a:spcBef>
                <a:spcPct val="0"/>
              </a:spcBef>
              <a:spcAft>
                <a:spcPct val="0"/>
              </a:spcAft>
              <a:defRPr sz="3200" b="1">
                <a:solidFill>
                  <a:schemeClr val="tx2"/>
                </a:solidFill>
                <a:latin typeface="Arial" charset="0"/>
                <a:ea typeface="ヒラギノ角ゴ Pro W3" charset="-128"/>
                <a:cs typeface="ヒラギノ角ゴ Pro W3" charset="-128"/>
              </a:defRPr>
            </a:lvl2pPr>
            <a:lvl3pPr algn="l" rtl="0" eaLnBrk="0" fontAlgn="base" hangingPunct="0">
              <a:spcBef>
                <a:spcPct val="0"/>
              </a:spcBef>
              <a:spcAft>
                <a:spcPct val="0"/>
              </a:spcAft>
              <a:defRPr sz="3200" b="1">
                <a:solidFill>
                  <a:schemeClr val="tx2"/>
                </a:solidFill>
                <a:latin typeface="Arial" charset="0"/>
                <a:ea typeface="ヒラギノ角ゴ Pro W3" charset="-128"/>
                <a:cs typeface="ヒラギノ角ゴ Pro W3" charset="-128"/>
              </a:defRPr>
            </a:lvl3pPr>
            <a:lvl4pPr algn="l" rtl="0" eaLnBrk="0" fontAlgn="base" hangingPunct="0">
              <a:spcBef>
                <a:spcPct val="0"/>
              </a:spcBef>
              <a:spcAft>
                <a:spcPct val="0"/>
              </a:spcAft>
              <a:defRPr sz="3200" b="1">
                <a:solidFill>
                  <a:schemeClr val="tx2"/>
                </a:solidFill>
                <a:latin typeface="Arial" charset="0"/>
                <a:ea typeface="ヒラギノ角ゴ Pro W3" charset="-128"/>
                <a:cs typeface="ヒラギノ角ゴ Pro W3" charset="-128"/>
              </a:defRPr>
            </a:lvl4pPr>
            <a:lvl5pPr algn="l" rtl="0" eaLnBrk="0" fontAlgn="base" hangingPunct="0">
              <a:spcBef>
                <a:spcPct val="0"/>
              </a:spcBef>
              <a:spcAft>
                <a:spcPct val="0"/>
              </a:spcAft>
              <a:defRPr sz="3200" b="1">
                <a:solidFill>
                  <a:schemeClr val="tx2"/>
                </a:solidFill>
                <a:latin typeface="Arial" charset="0"/>
                <a:ea typeface="ヒラギノ角ゴ Pro W3" charset="-128"/>
                <a:cs typeface="ヒラギノ角ゴ Pro W3" charset="-128"/>
              </a:defRPr>
            </a:lvl5pPr>
            <a:lvl6pPr marL="4572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6pPr>
            <a:lvl7pPr marL="9144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7pPr>
            <a:lvl8pPr marL="13716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8pPr>
            <a:lvl9pPr marL="18288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b-NO" sz="4000" b="0" i="0" u="none" strike="noStrike" kern="0" cap="none" spc="0" normalizeH="0" baseline="0" noProof="0" dirty="0">
                <a:ln>
                  <a:noFill/>
                </a:ln>
                <a:solidFill>
                  <a:srgbClr val="000000"/>
                </a:solidFill>
                <a:effectLst/>
                <a:uLnTx/>
                <a:uFillTx/>
                <a:latin typeface="Arial"/>
              </a:rPr>
              <a:t>Etter gjennomføringsdagen</a:t>
            </a:r>
          </a:p>
        </p:txBody>
      </p:sp>
    </p:spTree>
    <p:extLst>
      <p:ext uri="{BB962C8B-B14F-4D97-AF65-F5344CB8AC3E}">
        <p14:creationId xmlns:p14="http://schemas.microsoft.com/office/powerpoint/2010/main" val="41227293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bwMode="auto">
          <a:xfrm>
            <a:off x="755576" y="764704"/>
            <a:ext cx="7696200" cy="1152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2800" b="1" baseline="0">
                <a:solidFill>
                  <a:schemeClr val="tx2"/>
                </a:solidFill>
                <a:latin typeface="+mj-lt"/>
                <a:ea typeface="+mj-ea"/>
                <a:cs typeface="+mj-cs"/>
              </a:defRPr>
            </a:lvl1pPr>
            <a:lvl2pPr algn="l" rtl="0" eaLnBrk="0" fontAlgn="base" hangingPunct="0">
              <a:spcBef>
                <a:spcPct val="0"/>
              </a:spcBef>
              <a:spcAft>
                <a:spcPct val="0"/>
              </a:spcAft>
              <a:defRPr sz="3200" b="1">
                <a:solidFill>
                  <a:schemeClr val="tx2"/>
                </a:solidFill>
                <a:latin typeface="Arial" charset="0"/>
                <a:ea typeface="ヒラギノ角ゴ Pro W3" charset="-128"/>
                <a:cs typeface="ヒラギノ角ゴ Pro W3" charset="-128"/>
              </a:defRPr>
            </a:lvl2pPr>
            <a:lvl3pPr algn="l" rtl="0" eaLnBrk="0" fontAlgn="base" hangingPunct="0">
              <a:spcBef>
                <a:spcPct val="0"/>
              </a:spcBef>
              <a:spcAft>
                <a:spcPct val="0"/>
              </a:spcAft>
              <a:defRPr sz="3200" b="1">
                <a:solidFill>
                  <a:schemeClr val="tx2"/>
                </a:solidFill>
                <a:latin typeface="Arial" charset="0"/>
                <a:ea typeface="ヒラギノ角ゴ Pro W3" charset="-128"/>
                <a:cs typeface="ヒラギノ角ゴ Pro W3" charset="-128"/>
              </a:defRPr>
            </a:lvl3pPr>
            <a:lvl4pPr algn="l" rtl="0" eaLnBrk="0" fontAlgn="base" hangingPunct="0">
              <a:spcBef>
                <a:spcPct val="0"/>
              </a:spcBef>
              <a:spcAft>
                <a:spcPct val="0"/>
              </a:spcAft>
              <a:defRPr sz="3200" b="1">
                <a:solidFill>
                  <a:schemeClr val="tx2"/>
                </a:solidFill>
                <a:latin typeface="Arial" charset="0"/>
                <a:ea typeface="ヒラギノ角ゴ Pro W3" charset="-128"/>
                <a:cs typeface="ヒラギノ角ゴ Pro W3" charset="-128"/>
              </a:defRPr>
            </a:lvl4pPr>
            <a:lvl5pPr algn="l" rtl="0" eaLnBrk="0" fontAlgn="base" hangingPunct="0">
              <a:spcBef>
                <a:spcPct val="0"/>
              </a:spcBef>
              <a:spcAft>
                <a:spcPct val="0"/>
              </a:spcAft>
              <a:defRPr sz="3200" b="1">
                <a:solidFill>
                  <a:schemeClr val="tx2"/>
                </a:solidFill>
                <a:latin typeface="Arial" charset="0"/>
                <a:ea typeface="ヒラギノ角ゴ Pro W3" charset="-128"/>
                <a:cs typeface="ヒラギノ角ゴ Pro W3" charset="-128"/>
              </a:defRPr>
            </a:lvl5pPr>
            <a:lvl6pPr marL="4572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6pPr>
            <a:lvl7pPr marL="9144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7pPr>
            <a:lvl8pPr marL="13716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8pPr>
            <a:lvl9pPr marL="18288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b-NO" sz="2800" b="1" i="0" u="none" strike="noStrike" kern="0" cap="none" spc="0" normalizeH="0" baseline="0" noProof="0" dirty="0">
                <a:ln>
                  <a:noFill/>
                </a:ln>
                <a:solidFill>
                  <a:srgbClr val="000000"/>
                </a:solidFill>
                <a:effectLst/>
                <a:uLnTx/>
                <a:uFillTx/>
                <a:latin typeface="Arial"/>
              </a:rPr>
              <a:t>Send tilbake til ILS, så snart som mulig etter at undersøkelsen er gjennomført:</a:t>
            </a:r>
          </a:p>
        </p:txBody>
      </p:sp>
      <p:sp>
        <p:nvSpPr>
          <p:cNvPr id="7" name="TextBox 6"/>
          <p:cNvSpPr txBox="1"/>
          <p:nvPr/>
        </p:nvSpPr>
        <p:spPr>
          <a:xfrm>
            <a:off x="2141730" y="4797152"/>
            <a:ext cx="4860540" cy="646331"/>
          </a:xfrm>
          <a:prstGeom prst="rect">
            <a:avLst/>
          </a:prstGeom>
          <a:solidFill>
            <a:srgbClr val="FFAE85"/>
          </a:solidFill>
        </p:spPr>
        <p:txBody>
          <a:bodyPr wrap="square" rtlCol="0">
            <a:spAutoFit/>
          </a:bodyPr>
          <a:lstStyle/>
          <a:p>
            <a:r>
              <a:rPr lang="nb-NO" dirty="0">
                <a:solidFill>
                  <a:srgbClr val="000000"/>
                </a:solidFill>
                <a:latin typeface="Arial"/>
              </a:rPr>
              <a:t>Bruk tilsendt svarkonvolutt og send tilbake når </a:t>
            </a:r>
            <a:r>
              <a:rPr lang="nb-NO" b="1" dirty="0">
                <a:solidFill>
                  <a:srgbClr val="000000"/>
                </a:solidFill>
                <a:latin typeface="Arial"/>
              </a:rPr>
              <a:t>alle</a:t>
            </a:r>
            <a:r>
              <a:rPr lang="nb-NO" dirty="0">
                <a:solidFill>
                  <a:srgbClr val="000000"/>
                </a:solidFill>
                <a:latin typeface="Arial"/>
              </a:rPr>
              <a:t> elevene har gjennomført undersøkelsen</a:t>
            </a:r>
          </a:p>
        </p:txBody>
      </p:sp>
      <p:sp>
        <p:nvSpPr>
          <p:cNvPr id="8" name="TextBox 7"/>
          <p:cNvSpPr txBox="1"/>
          <p:nvPr/>
        </p:nvSpPr>
        <p:spPr>
          <a:xfrm>
            <a:off x="1131454" y="2420888"/>
            <a:ext cx="6944444" cy="1420325"/>
          </a:xfrm>
          <a:prstGeom prst="rect">
            <a:avLst/>
          </a:prstGeom>
          <a:noFill/>
        </p:spPr>
        <p:txBody>
          <a:bodyPr wrap="square" rtlCol="0">
            <a:spAutoFit/>
          </a:bodyPr>
          <a:lstStyle/>
          <a:p>
            <a:pPr marL="342900" indent="-342900">
              <a:lnSpc>
                <a:spcPct val="150000"/>
              </a:lnSpc>
              <a:buFont typeface="+mj-lt"/>
              <a:buAutoNum type="arabicPeriod"/>
            </a:pPr>
            <a:r>
              <a:rPr lang="nb-NO" sz="2000" dirty="0">
                <a:solidFill>
                  <a:srgbClr val="000000"/>
                </a:solidFill>
                <a:latin typeface="Arial"/>
              </a:rPr>
              <a:t>Ferdig utfylt(e) elevliste(r) for klassen(e) som har deltatt</a:t>
            </a:r>
          </a:p>
          <a:p>
            <a:pPr marL="342900" indent="-342900">
              <a:lnSpc>
                <a:spcPct val="150000"/>
              </a:lnSpc>
              <a:buFont typeface="+mj-lt"/>
              <a:buAutoNum type="arabicPeriod"/>
            </a:pPr>
            <a:r>
              <a:rPr lang="nb-NO" sz="2000" dirty="0">
                <a:solidFill>
                  <a:srgbClr val="000000"/>
                </a:solidFill>
                <a:latin typeface="Arial"/>
              </a:rPr>
              <a:t>Ferdig utfylt rapport fra testadministrator (én per klasse)</a:t>
            </a:r>
          </a:p>
          <a:p>
            <a:pPr marL="342900" indent="-342900">
              <a:lnSpc>
                <a:spcPct val="150000"/>
              </a:lnSpc>
              <a:buFont typeface="+mj-lt"/>
              <a:buAutoNum type="arabicPeriod"/>
            </a:pPr>
            <a:r>
              <a:rPr lang="nb-NO" sz="2000" dirty="0">
                <a:solidFill>
                  <a:srgbClr val="000000"/>
                </a:solidFill>
                <a:latin typeface="Arial"/>
              </a:rPr>
              <a:t>Alle kladdearkene til elevene</a:t>
            </a:r>
          </a:p>
        </p:txBody>
      </p:sp>
    </p:spTree>
    <p:extLst>
      <p:ext uri="{BB962C8B-B14F-4D97-AF65-F5344CB8AC3E}">
        <p14:creationId xmlns:p14="http://schemas.microsoft.com/office/powerpoint/2010/main" val="293870208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bwMode="auto">
          <a:xfrm>
            <a:off x="755576" y="764704"/>
            <a:ext cx="7696200" cy="1152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2800" b="1" baseline="0">
                <a:solidFill>
                  <a:schemeClr val="tx2"/>
                </a:solidFill>
                <a:latin typeface="+mj-lt"/>
                <a:ea typeface="+mj-ea"/>
                <a:cs typeface="+mj-cs"/>
              </a:defRPr>
            </a:lvl1pPr>
            <a:lvl2pPr algn="l" rtl="0" eaLnBrk="0" fontAlgn="base" hangingPunct="0">
              <a:spcBef>
                <a:spcPct val="0"/>
              </a:spcBef>
              <a:spcAft>
                <a:spcPct val="0"/>
              </a:spcAft>
              <a:defRPr sz="3200" b="1">
                <a:solidFill>
                  <a:schemeClr val="tx2"/>
                </a:solidFill>
                <a:latin typeface="Arial" charset="0"/>
                <a:ea typeface="ヒラギノ角ゴ Pro W3" charset="-128"/>
                <a:cs typeface="ヒラギノ角ゴ Pro W3" charset="-128"/>
              </a:defRPr>
            </a:lvl2pPr>
            <a:lvl3pPr algn="l" rtl="0" eaLnBrk="0" fontAlgn="base" hangingPunct="0">
              <a:spcBef>
                <a:spcPct val="0"/>
              </a:spcBef>
              <a:spcAft>
                <a:spcPct val="0"/>
              </a:spcAft>
              <a:defRPr sz="3200" b="1">
                <a:solidFill>
                  <a:schemeClr val="tx2"/>
                </a:solidFill>
                <a:latin typeface="Arial" charset="0"/>
                <a:ea typeface="ヒラギノ角ゴ Pro W3" charset="-128"/>
                <a:cs typeface="ヒラギノ角ゴ Pro W3" charset="-128"/>
              </a:defRPr>
            </a:lvl3pPr>
            <a:lvl4pPr algn="l" rtl="0" eaLnBrk="0" fontAlgn="base" hangingPunct="0">
              <a:spcBef>
                <a:spcPct val="0"/>
              </a:spcBef>
              <a:spcAft>
                <a:spcPct val="0"/>
              </a:spcAft>
              <a:defRPr sz="3200" b="1">
                <a:solidFill>
                  <a:schemeClr val="tx2"/>
                </a:solidFill>
                <a:latin typeface="Arial" charset="0"/>
                <a:ea typeface="ヒラギノ角ゴ Pro W3" charset="-128"/>
                <a:cs typeface="ヒラギノ角ゴ Pro W3" charset="-128"/>
              </a:defRPr>
            </a:lvl4pPr>
            <a:lvl5pPr algn="l" rtl="0" eaLnBrk="0" fontAlgn="base" hangingPunct="0">
              <a:spcBef>
                <a:spcPct val="0"/>
              </a:spcBef>
              <a:spcAft>
                <a:spcPct val="0"/>
              </a:spcAft>
              <a:defRPr sz="3200" b="1">
                <a:solidFill>
                  <a:schemeClr val="tx2"/>
                </a:solidFill>
                <a:latin typeface="Arial" charset="0"/>
                <a:ea typeface="ヒラギノ角ゴ Pro W3" charset="-128"/>
                <a:cs typeface="ヒラギノ角ゴ Pro W3" charset="-128"/>
              </a:defRPr>
            </a:lvl5pPr>
            <a:lvl6pPr marL="4572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6pPr>
            <a:lvl7pPr marL="9144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7pPr>
            <a:lvl8pPr marL="13716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8pPr>
            <a:lvl9pPr marL="1828800" algn="l" rtl="0" eaLnBrk="1" fontAlgn="base" hangingPunct="1">
              <a:spcBef>
                <a:spcPct val="0"/>
              </a:spcBef>
              <a:spcAft>
                <a:spcPct val="0"/>
              </a:spcAft>
              <a:defRPr sz="3200" b="1">
                <a:solidFill>
                  <a:schemeClr val="tx2"/>
                </a:solidFill>
                <a:latin typeface="Arial" charset="0"/>
                <a:ea typeface="ヒラギノ角ゴ Pro W3" charset="-128"/>
                <a:cs typeface="ヒラギノ角ゴ Pro W3" charset="-128"/>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nb-NO" sz="2800" b="1" i="0" u="none" strike="noStrike" kern="0" cap="none" spc="0" normalizeH="0" baseline="0" noProof="0">
                <a:ln>
                  <a:noFill/>
                </a:ln>
                <a:solidFill>
                  <a:srgbClr val="000000"/>
                </a:solidFill>
                <a:effectLst/>
                <a:uLnTx/>
                <a:uFillTx/>
                <a:latin typeface="Arial"/>
              </a:rPr>
              <a:t>Nå har vi vært gjennom hva som skjer</a:t>
            </a:r>
            <a:endParaRPr kumimoji="0" lang="nb-NO" sz="2800" b="1" i="0" u="none" strike="noStrike" kern="0" cap="none" spc="0" normalizeH="0" baseline="0" noProof="0" dirty="0">
              <a:ln>
                <a:noFill/>
              </a:ln>
              <a:solidFill>
                <a:srgbClr val="000000"/>
              </a:solidFill>
              <a:effectLst/>
              <a:uLnTx/>
              <a:uFillTx/>
              <a:latin typeface="Arial"/>
            </a:endParaRPr>
          </a:p>
        </p:txBody>
      </p:sp>
      <p:sp>
        <p:nvSpPr>
          <p:cNvPr id="4" name="TextBox 3"/>
          <p:cNvSpPr txBox="1"/>
          <p:nvPr/>
        </p:nvSpPr>
        <p:spPr>
          <a:xfrm>
            <a:off x="1907704" y="2132856"/>
            <a:ext cx="6192688" cy="2308324"/>
          </a:xfrm>
          <a:prstGeom prst="rect">
            <a:avLst/>
          </a:prstGeom>
          <a:noFill/>
        </p:spPr>
        <p:txBody>
          <a:bodyPr wrap="square" rtlCol="0">
            <a:spAutoFit/>
          </a:bodyPr>
          <a:lstStyle/>
          <a:p>
            <a:pPr marL="285750" indent="-285750">
              <a:lnSpc>
                <a:spcPct val="200000"/>
              </a:lnSpc>
              <a:buFont typeface="Arial" panose="020B0604020202020204" pitchFamily="34" charset="0"/>
              <a:buChar char="•"/>
            </a:pPr>
            <a:r>
              <a:rPr lang="nb-NO" sz="2400" b="1" dirty="0">
                <a:solidFill>
                  <a:srgbClr val="000000"/>
                </a:solidFill>
                <a:latin typeface="Arial"/>
              </a:rPr>
              <a:t>før gjennomføringsdagen</a:t>
            </a:r>
          </a:p>
          <a:p>
            <a:pPr marL="285750" indent="-285750">
              <a:lnSpc>
                <a:spcPct val="200000"/>
              </a:lnSpc>
              <a:buFont typeface="Arial" panose="020B0604020202020204" pitchFamily="34" charset="0"/>
              <a:buChar char="•"/>
            </a:pPr>
            <a:r>
              <a:rPr lang="nb-NO" sz="2400" b="1" dirty="0">
                <a:solidFill>
                  <a:srgbClr val="000000"/>
                </a:solidFill>
                <a:latin typeface="Arial"/>
              </a:rPr>
              <a:t>på gjennomføringsdagen</a:t>
            </a:r>
            <a:endParaRPr lang="nb-NO" sz="2400" dirty="0">
              <a:solidFill>
                <a:srgbClr val="000000"/>
              </a:solidFill>
              <a:latin typeface="Arial"/>
            </a:endParaRPr>
          </a:p>
          <a:p>
            <a:pPr marL="285750" indent="-285750">
              <a:lnSpc>
                <a:spcPct val="200000"/>
              </a:lnSpc>
              <a:buFont typeface="Arial" panose="020B0604020202020204" pitchFamily="34" charset="0"/>
              <a:buChar char="•"/>
            </a:pPr>
            <a:r>
              <a:rPr lang="nb-NO" sz="2400" b="1" dirty="0">
                <a:solidFill>
                  <a:srgbClr val="000000"/>
                </a:solidFill>
                <a:latin typeface="Arial"/>
              </a:rPr>
              <a:t>etter gjennomføringsdagen</a:t>
            </a:r>
            <a:endParaRPr lang="nb-NO" sz="2400" dirty="0">
              <a:solidFill>
                <a:srgbClr val="000000"/>
              </a:solidFill>
              <a:latin typeface="Arial"/>
            </a:endParaRPr>
          </a:p>
        </p:txBody>
      </p:sp>
      <p:sp>
        <p:nvSpPr>
          <p:cNvPr id="5" name="TextBox 4"/>
          <p:cNvSpPr txBox="1"/>
          <p:nvPr/>
        </p:nvSpPr>
        <p:spPr>
          <a:xfrm>
            <a:off x="1802268" y="5301208"/>
            <a:ext cx="5602816" cy="584775"/>
          </a:xfrm>
          <a:prstGeom prst="rect">
            <a:avLst/>
          </a:prstGeom>
          <a:solidFill>
            <a:srgbClr val="F79646">
              <a:lumMod val="60000"/>
              <a:lumOff val="40000"/>
            </a:srgbClr>
          </a:solidFill>
          <a:ln>
            <a:solidFill>
              <a:srgbClr val="F79646"/>
            </a:solidFill>
          </a:ln>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nb-NO" sz="1600" b="0" i="0" u="none" strike="noStrike" kern="0" cap="none" spc="0" normalizeH="0" baseline="0" noProof="0" dirty="0">
                <a:ln>
                  <a:noFill/>
                </a:ln>
                <a:solidFill>
                  <a:prstClr val="black"/>
                </a:solidFill>
                <a:effectLst/>
                <a:uLnTx/>
                <a:uFillTx/>
              </a:rPr>
              <a:t>Husk å sjekke informasjonssiden til skolekontaktene på nett!</a:t>
            </a:r>
          </a:p>
          <a:p>
            <a:pPr marL="0" marR="0" lvl="0" indent="0" defTabSz="914400" eaLnBrk="1" fontAlgn="auto" latinLnBrk="0" hangingPunct="1">
              <a:lnSpc>
                <a:spcPct val="100000"/>
              </a:lnSpc>
              <a:spcBef>
                <a:spcPts val="0"/>
              </a:spcBef>
              <a:spcAft>
                <a:spcPts val="0"/>
              </a:spcAft>
              <a:buClrTx/>
              <a:buSzTx/>
              <a:buFontTx/>
              <a:buNone/>
              <a:tabLst/>
              <a:defRPr/>
            </a:pPr>
            <a:r>
              <a:rPr kumimoji="0" lang="nb-NO" sz="1600" b="0" i="0" u="none" strike="noStrike" kern="0" cap="none" spc="0" normalizeH="0" baseline="0" noProof="0" dirty="0">
                <a:ln>
                  <a:noFill/>
                </a:ln>
                <a:solidFill>
                  <a:prstClr val="black"/>
                </a:solidFill>
                <a:effectLst/>
                <a:uLnTx/>
                <a:uFillTx/>
              </a:rPr>
              <a:t>Her finner du oppdatert informasjon og nedlastbare dokumenter.</a:t>
            </a:r>
          </a:p>
        </p:txBody>
      </p:sp>
    </p:spTree>
    <p:extLst>
      <p:ext uri="{BB962C8B-B14F-4D97-AF65-F5344CB8AC3E}">
        <p14:creationId xmlns:p14="http://schemas.microsoft.com/office/powerpoint/2010/main" val="1041257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511660" y="504297"/>
            <a:ext cx="6120680" cy="1446550"/>
          </a:xfrm>
          <a:prstGeom prst="rect">
            <a:avLst/>
          </a:prstGeom>
          <a:noFill/>
        </p:spPr>
        <p:txBody>
          <a:bodyPr wrap="square" rtlCol="0">
            <a:spAutoFit/>
          </a:bodyPr>
          <a:lstStyle/>
          <a:p>
            <a:r>
              <a:rPr lang="nb-NO" dirty="0">
                <a:solidFill>
                  <a:srgbClr val="000000"/>
                </a:solidFill>
                <a:latin typeface="Arial"/>
              </a:rPr>
              <a:t>Tid til spørsmål og svar – </a:t>
            </a:r>
            <a:r>
              <a:rPr lang="nb-NO" sz="8800" b="1" dirty="0">
                <a:solidFill>
                  <a:srgbClr val="000000"/>
                </a:solidFill>
                <a:latin typeface="Arial"/>
              </a:rPr>
              <a:t>Q&amp;A</a:t>
            </a:r>
          </a:p>
        </p:txBody>
      </p:sp>
      <p:sp>
        <p:nvSpPr>
          <p:cNvPr id="2" name="TextBox 1">
            <a:extLst>
              <a:ext uri="{FF2B5EF4-FFF2-40B4-BE49-F238E27FC236}">
                <a16:creationId xmlns:a16="http://schemas.microsoft.com/office/drawing/2014/main" id="{836C33EB-670F-D7AD-8E4B-353E53CFC038}"/>
              </a:ext>
            </a:extLst>
          </p:cNvPr>
          <p:cNvSpPr txBox="1"/>
          <p:nvPr/>
        </p:nvSpPr>
        <p:spPr>
          <a:xfrm>
            <a:off x="1367644" y="1950847"/>
            <a:ext cx="6408712" cy="4247317"/>
          </a:xfrm>
          <a:prstGeom prst="rect">
            <a:avLst/>
          </a:prstGeom>
          <a:noFill/>
        </p:spPr>
        <p:txBody>
          <a:bodyPr wrap="square" rtlCol="0">
            <a:spAutoFit/>
          </a:bodyPr>
          <a:lstStyle/>
          <a:p>
            <a:endParaRPr lang="nb-NO" dirty="0"/>
          </a:p>
          <a:p>
            <a:pPr marL="342900" indent="-342900">
              <a:buAutoNum type="arabicPeriod"/>
            </a:pPr>
            <a:r>
              <a:rPr lang="nb-NO" b="1" dirty="0"/>
              <a:t>Kan elevene bruke tekstopplesingsverktøy undervegs?</a:t>
            </a:r>
          </a:p>
          <a:p>
            <a:endParaRPr lang="nb-NO" dirty="0"/>
          </a:p>
          <a:p>
            <a:r>
              <a:rPr lang="nb-NO" b="1" dirty="0"/>
              <a:t>Svar:</a:t>
            </a:r>
            <a:r>
              <a:rPr lang="nb-NO" dirty="0"/>
              <a:t> Det er dessverre ikke lagt opp til det. Mange av oppgavene er lagt inn som bilder uten alternativ tekst, men prøv det likevel. Skolene vil få anledning til å prøve dette før elevene skal i gang med undersøkelsen.</a:t>
            </a:r>
          </a:p>
          <a:p>
            <a:endParaRPr lang="nb-NO" dirty="0"/>
          </a:p>
          <a:p>
            <a:r>
              <a:rPr lang="nb-NO" dirty="0"/>
              <a:t>2. </a:t>
            </a:r>
            <a:r>
              <a:rPr lang="nb-NO" b="1" dirty="0"/>
              <a:t>Hva gjør vi dersom en elev nekter å gjennomføre – hvordan registrer vi dette?</a:t>
            </a:r>
          </a:p>
          <a:p>
            <a:endParaRPr lang="nb-NO" dirty="0"/>
          </a:p>
          <a:p>
            <a:r>
              <a:rPr lang="nb-NO" b="1" dirty="0"/>
              <a:t>Svar: </a:t>
            </a:r>
            <a:r>
              <a:rPr lang="nb-NO" dirty="0"/>
              <a:t>Prøv å få vedkommende til å gjøre et forsøk, hvis ikke er vi fornøyde med dette. At eleven nektet skal registreres i den rapporten som skal tilbake til oss, «Rapport fra testadministrator». Dette kommer vi tilbake til. </a:t>
            </a:r>
          </a:p>
        </p:txBody>
      </p:sp>
    </p:spTree>
    <p:extLst>
      <p:ext uri="{BB962C8B-B14F-4D97-AF65-F5344CB8AC3E}">
        <p14:creationId xmlns:p14="http://schemas.microsoft.com/office/powerpoint/2010/main" val="1621076679"/>
      </p:ext>
    </p:extLst>
  </p:cSld>
  <p:clrMapOvr>
    <a:masterClrMapping/>
  </p:clrMapOvr>
</p:sld>
</file>

<file path=ppt/theme/theme1.xml><?xml version="1.0" encoding="utf-8"?>
<a:theme xmlns:a="http://schemas.openxmlformats.org/drawingml/2006/main" name="uv-3">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ヒラギノ角ゴ Pro W3"/>
        <a:cs typeface="ヒラギノ角ゴ Pro W3"/>
      </a:majorFont>
      <a:minorFont>
        <a:latin typeface="Arial"/>
        <a:ea typeface="ヒラギノ角ゴ Pro W3"/>
        <a:cs typeface="ヒラギノ角ゴ Pro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Metadata/LabelInfo.xml><?xml version="1.0" encoding="utf-8"?>
<clbl:labelList xmlns:clbl="http://schemas.microsoft.com/office/2020/mipLabelMetadata">
  <clbl:label id="{463b6811-b0a4-4b2a-b932-72c4c970c5d2}" enabled="0" method="" siteId="{463b6811-b0a4-4b2a-b932-72c4c970c5d2}" removed="1"/>
</clbl:labelList>
</file>

<file path=docProps/app.xml><?xml version="1.0" encoding="utf-8"?>
<Properties xmlns="http://schemas.openxmlformats.org/officeDocument/2006/extended-properties" xmlns:vt="http://schemas.openxmlformats.org/officeDocument/2006/docPropsVTypes">
  <TotalTime>18564</TotalTime>
  <Words>4076</Words>
  <Application>Microsoft Office PowerPoint</Application>
  <PresentationFormat>On-screen Show (4:3)</PresentationFormat>
  <Paragraphs>479</Paragraphs>
  <Slides>34</Slides>
  <Notes>32</Notes>
  <HiddenSlides>0</HiddenSlides>
  <MMClips>0</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34</vt:i4>
      </vt:variant>
    </vt:vector>
  </HeadingPairs>
  <TitlesOfParts>
    <vt:vector size="44" baseType="lpstr">
      <vt:lpstr>Arial</vt:lpstr>
      <vt:lpstr>Avenir</vt:lpstr>
      <vt:lpstr>Calibri</vt:lpstr>
      <vt:lpstr>Symbol</vt:lpstr>
      <vt:lpstr>Times New Roman</vt:lpstr>
      <vt:lpstr>Wingdings</vt:lpstr>
      <vt:lpstr>uv-3</vt:lpstr>
      <vt:lpstr>1_Office Theme</vt:lpstr>
      <vt:lpstr>3_Office Theme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Informasjonssiden til skolene</vt:lpstr>
      <vt:lpstr>PowerPoint Presentation</vt:lpstr>
      <vt:lpstr>PowerPoint Presentation</vt:lpstr>
      <vt:lpstr>PowerPoint Presentation</vt:lpstr>
      <vt:lpstr>Manual for testadministrator</vt:lpstr>
      <vt:lpstr>Dere skal nettopp ha fått en e-post med skjema: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På gjennomføringsdagen</vt:lpstr>
      <vt:lpstr>Tidsbruk, gjennomføring for elevene</vt:lpstr>
      <vt:lpstr>Innblikk i programmet som elevene skal bruke</vt:lpstr>
      <vt:lpstr>Innlogging</vt:lpstr>
      <vt:lpstr> Nå begynner fagoppgavene.</vt:lpstr>
      <vt:lpstr>Den som skal lede undersøkelsen (testadministrator): </vt:lpstr>
      <vt:lpstr>Undersøkelsen avsluttes med et elevspørreskjema</vt:lpstr>
      <vt:lpstr>PowerPoint Presentation</vt:lpstr>
      <vt:lpstr>PowerPoint Presentation</vt:lpstr>
      <vt:lpstr>PowerPoint Presentation</vt:lpstr>
      <vt:lpstr>PowerPoint Presentation</vt:lpstr>
    </vt:vector>
  </TitlesOfParts>
  <Company>Universitetet i Oslo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Resultater PISA 2012</dc:title>
  <dc:creator>Marit Kjærnsli</dc:creator>
  <cp:lastModifiedBy>Hege Kaarstein</cp:lastModifiedBy>
  <cp:revision>930</cp:revision>
  <cp:lastPrinted>2018-03-01T11:28:14Z</cp:lastPrinted>
  <dcterms:created xsi:type="dcterms:W3CDTF">2013-10-30T10:14:54Z</dcterms:created>
  <dcterms:modified xsi:type="dcterms:W3CDTF">2026-01-19T08:02:21Z</dcterms:modified>
</cp:coreProperties>
</file>