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9"/>
  </p:notesMasterIdLst>
  <p:handoutMasterIdLst>
    <p:handoutMasterId r:id="rId10"/>
  </p:handoutMasterIdLst>
  <p:sldIdLst>
    <p:sldId id="256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CFF"/>
    <a:srgbClr val="FFEBD9"/>
    <a:srgbClr val="645C55"/>
    <a:srgbClr val="FB6666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4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8.jpg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10.jp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15" Type="http://schemas.openxmlformats.org/officeDocument/2006/relationships/image" Target="../media/image15.jpeg"/><Relationship Id="rId10" Type="http://schemas.openxmlformats.org/officeDocument/2006/relationships/image" Target="../media/image7.png"/><Relationship Id="rId9" Type="http://schemas.openxmlformats.org/officeDocument/2006/relationships/image" Target="../media/image6.png"/><Relationship Id="rId4" Type="http://schemas.openxmlformats.org/officeDocument/2006/relationships/image" Target="../media/image4.svg"/><Relationship Id="rId14" Type="http://schemas.openxmlformats.org/officeDocument/2006/relationships/image" Target="../media/image1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2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1828800" y="0"/>
            <a:ext cx="10363200" cy="56959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38" y="299813"/>
            <a:ext cx="805742" cy="80949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5" y="1383208"/>
            <a:ext cx="1111307" cy="218028"/>
          </a:xfrm>
          <a:prstGeom prst="rect">
            <a:avLst/>
          </a:prstGeom>
        </p:spPr>
      </p:pic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397463"/>
            <a:ext cx="6356265" cy="1590250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5883652"/>
            <a:ext cx="692209" cy="8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rontpage QUI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9" hasCustomPrompt="1"/>
          </p:nvPr>
        </p:nvSpPr>
        <p:spPr>
          <a:xfrm>
            <a:off x="1825397" y="-12185"/>
            <a:ext cx="10363200" cy="5708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baseline="0"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2213361"/>
            <a:ext cx="6293041" cy="1230655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91" y="753782"/>
            <a:ext cx="1010531" cy="101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5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all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828800" y="0"/>
            <a:ext cx="10363200" cy="56959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38" y="299813"/>
            <a:ext cx="805742" cy="80949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5" y="1383208"/>
            <a:ext cx="1111307" cy="218028"/>
          </a:xfrm>
          <a:prstGeom prst="rect">
            <a:avLst/>
          </a:prstGeom>
        </p:spPr>
      </p:pic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397463"/>
            <a:ext cx="6356265" cy="1590250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pic>
        <p:nvPicPr>
          <p:cNvPr id="35" name="Graphic 21" descr="Logo university of oslo">
            <a:extLst>
              <a:ext uri="{FF2B5EF4-FFF2-40B4-BE49-F238E27FC236}">
                <a16:creationId xmlns:a16="http://schemas.microsoft.com/office/drawing/2014/main" id="{CED360B7-AA30-4CA8-A47A-2D8C0E99CC3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48885" y="6162681"/>
            <a:ext cx="774244" cy="20464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892" y="6089848"/>
            <a:ext cx="828172" cy="41408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256" y="5852299"/>
            <a:ext cx="1425887" cy="88918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23" y="6009442"/>
            <a:ext cx="868415" cy="65703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120" y="6236134"/>
            <a:ext cx="762080" cy="20365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150" y="6045072"/>
            <a:ext cx="888504" cy="68073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718" y="5998231"/>
            <a:ext cx="897864" cy="6044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746" y="5953205"/>
            <a:ext cx="709812" cy="70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6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86DFC-6D9E-4FB6-B1CC-86DCB758B4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96BDF-6D78-418D-90CE-A3E480A0637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3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7D3C-2F94-4776-940F-B66CAEAA73C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A18538-81E2-4F00-BA84-3C9F8A64B91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534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6E62222-11A6-40E7-BF69-7E8498A4100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63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3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DADA3-5103-43E7-81AF-78BFB0D043F5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42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5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75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40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14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39631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009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7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 descr="Logo university of oslo">
            <a:extLst>
              <a:ext uri="{FF2B5EF4-FFF2-40B4-BE49-F238E27FC236}">
                <a16:creationId xmlns:a16="http://schemas.microsoft.com/office/drawing/2014/main" id="{87E19F59-4A52-4AE7-A769-E9F9BC5FA7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106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9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86100" y="62599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9" y="6182521"/>
            <a:ext cx="412230" cy="4141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18" y="6062650"/>
            <a:ext cx="691639" cy="6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39" r:id="rId2"/>
    <p:sldLayoutId id="2147483719" r:id="rId3"/>
    <p:sldLayoutId id="2147483701" r:id="rId4"/>
    <p:sldLayoutId id="2147483702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39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37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369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ENG" id="{6CFA62E1-1AAD-46E9-BA2C-1608BD0AD296}" vid="{84E5DDF8-19D0-45C4-8BE7-CAF28A0AE8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F7AED97-5663-42CA-9FA5-1452A4A9BFE8}">
  <we:reference id="f7da559f-5105-4956-bf32-5c706edeb727" version="2.0.1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JAJEJYK5CVUX-448798232-20</_dlc_DocId>
    <_dlc_DocIdUrl xmlns="e5e35b8c-bb2a-40e7-acd7-beed1d1f14b8">
      <Url>https://uio.sharepoint.com/sites/GrafiskUttrykk/_layouts/15/DocIdRedir.aspx?ID=JAJEJYK5CVUX-448798232-20</Url>
      <Description>JAJEJYK5CVUX-448798232-20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8FEBD8-EC93-41E1-966B-4EC600E7DAC9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BF14224-BDD9-4D0E-B234-8DD7287B7A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45a9c032-1c21-4297-bc4a-1b0e359a6c1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5e35b8c-bb2a-40e7-acd7-beed1d1f14b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English (Senter)</Template>
  <TotalTime>894</TotalTime>
  <Words>2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Misha Jemesek</dc:creator>
  <cp:lastModifiedBy>Misha Jemesek</cp:lastModifiedBy>
  <cp:revision>34</cp:revision>
  <dcterms:created xsi:type="dcterms:W3CDTF">2022-04-01T12:10:36Z</dcterms:created>
  <dcterms:modified xsi:type="dcterms:W3CDTF">2022-04-21T09:08:01Z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4807ceb0-e1f5-45e6-b33b-50e68ae85e2d</vt:lpwstr>
  </property>
</Properties>
</file>