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56" r:id="rId6"/>
    <p:sldId id="258" r:id="rId7"/>
    <p:sldId id="257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CFF"/>
    <a:srgbClr val="FFEBD9"/>
    <a:srgbClr val="645C55"/>
    <a:srgbClr val="FB6666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9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image" Target="../media/image7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4.png"/><Relationship Id="rId15" Type="http://schemas.openxmlformats.org/officeDocument/2006/relationships/image" Target="../media/image6.png"/><Relationship Id="rId10" Type="http://schemas.openxmlformats.org/officeDocument/2006/relationships/image" Target="../media/image10.jpe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svg"/><Relationship Id="rId10" Type="http://schemas.openxmlformats.org/officeDocument/2006/relationships/image" Target="../media/image18.png"/><Relationship Id="rId9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rontpage QUI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1825397" y="-12185"/>
            <a:ext cx="10363200" cy="57086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baseline="0"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2213361"/>
            <a:ext cx="6293041" cy="1230655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91" y="753782"/>
            <a:ext cx="1010531" cy="101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5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all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48885" y="6162681"/>
            <a:ext cx="774244" cy="204646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892" y="6089848"/>
            <a:ext cx="828172" cy="41408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219" y="6023585"/>
            <a:ext cx="469064" cy="57909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256" y="5852299"/>
            <a:ext cx="1425887" cy="88918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023" y="6009442"/>
            <a:ext cx="868415" cy="65703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3120" y="6236134"/>
            <a:ext cx="762080" cy="20365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150" y="6045072"/>
            <a:ext cx="888504" cy="680731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718" y="5998231"/>
            <a:ext cx="897864" cy="60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2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1828800" y="0"/>
            <a:ext cx="10363200" cy="569595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GB" dirty="0" smtClean="0"/>
              <a:t>Click the icon to change picture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0646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 smtClean="0"/>
              <a:t>Affiliation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38" y="299813"/>
            <a:ext cx="805742" cy="80949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55" y="1383208"/>
            <a:ext cx="1111307" cy="218028"/>
          </a:xfrm>
          <a:prstGeom prst="rect">
            <a:avLst/>
          </a:prstGeom>
        </p:spPr>
      </p:pic>
      <p:sp>
        <p:nvSpPr>
          <p:cNvPr id="29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397463"/>
            <a:ext cx="6356265" cy="1590250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add</a:t>
            </a:r>
            <a:r>
              <a:rPr lang="nb-NO" dirty="0"/>
              <a:t> </a:t>
            </a:r>
            <a:r>
              <a:rPr lang="nb-NO" dirty="0" err="1"/>
              <a:t>title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97" y="5930781"/>
            <a:ext cx="979528" cy="750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rgbClr val="E6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6E62222-11A6-40E7-BF69-7E8498A4100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8DADA3-5103-43E7-81AF-78BFB0D043F5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39631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9" y="6182521"/>
            <a:ext cx="412230" cy="4141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125" y="6182521"/>
            <a:ext cx="650677" cy="49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19" r:id="rId2"/>
    <p:sldLayoutId id="2147483694" r:id="rId3"/>
    <p:sldLayoutId id="2147483701" r:id="rId4"/>
    <p:sldLayoutId id="2147483702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21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839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9"/>
          </p:nvPr>
        </p:nvSpPr>
        <p:spPr/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51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751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" id="{6CFA62E1-1AAD-46E9-BA2C-1608BD0AD296}" vid="{84E5DDF8-19D0-45C4-8BE7-CAF28A0AE8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JAJEJYK5CVUX-448798232-20</_dlc_DocId>
    <_dlc_DocIdUrl xmlns="e5e35b8c-bb2a-40e7-acd7-beed1d1f14b8">
      <Url>https://uio.sharepoint.com/sites/GrafiskUttrykk/_layouts/15/DocIdRedir.aspx?ID=JAJEJYK5CVUX-448798232-20</Url>
      <Description>JAJEJYK5CVUX-448798232-20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8FEBD8-EC93-41E1-966B-4EC600E7DAC9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BF14224-BDD9-4D0E-B234-8DD7287B7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e5e35b8c-bb2a-40e7-acd7-beed1d1f14b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 (Senter)</Template>
  <TotalTime>902</TotalTime>
  <Words>2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Misha Jemesek</dc:creator>
  <cp:lastModifiedBy>Misha Jemesek</cp:lastModifiedBy>
  <cp:revision>32</cp:revision>
  <dcterms:created xsi:type="dcterms:W3CDTF">2022-04-01T12:10:36Z</dcterms:created>
  <dcterms:modified xsi:type="dcterms:W3CDTF">2022-04-21T09:01:50Z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4807ceb0-e1f5-45e6-b33b-50e68ae85e2d</vt:lpwstr>
  </property>
</Properties>
</file>